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9" r:id="rId1"/>
    <p:sldMasterId id="2147483724" r:id="rId2"/>
    <p:sldMasterId id="2147483748" r:id="rId3"/>
    <p:sldMasterId id="2147483750" r:id="rId4"/>
  </p:sldMasterIdLst>
  <p:notesMasterIdLst>
    <p:notesMasterId r:id="rId30"/>
  </p:notesMasterIdLst>
  <p:sldIdLst>
    <p:sldId id="924" r:id="rId5"/>
    <p:sldId id="932" r:id="rId6"/>
    <p:sldId id="2112" r:id="rId7"/>
    <p:sldId id="2043" r:id="rId8"/>
    <p:sldId id="2114" r:id="rId9"/>
    <p:sldId id="2049" r:id="rId10"/>
    <p:sldId id="2087" r:id="rId11"/>
    <p:sldId id="2050" r:id="rId12"/>
    <p:sldId id="2111" r:id="rId13"/>
    <p:sldId id="2047" r:id="rId14"/>
    <p:sldId id="2086" r:id="rId15"/>
    <p:sldId id="2085" r:id="rId16"/>
    <p:sldId id="2052" r:id="rId17"/>
    <p:sldId id="2113" r:id="rId18"/>
    <p:sldId id="944" r:id="rId19"/>
    <p:sldId id="2056" r:id="rId20"/>
    <p:sldId id="2092" r:id="rId21"/>
    <p:sldId id="2093" r:id="rId22"/>
    <p:sldId id="2048" r:id="rId23"/>
    <p:sldId id="2064" r:id="rId24"/>
    <p:sldId id="2062" r:id="rId25"/>
    <p:sldId id="2068" r:id="rId26"/>
    <p:sldId id="2070" r:id="rId27"/>
    <p:sldId id="2059" r:id="rId28"/>
    <p:sldId id="2058" r:id="rId29"/>
  </p:sldIdLst>
  <p:sldSz cx="9144000" cy="5143500" type="screen16x9"/>
  <p:notesSz cx="6858000" cy="9144000"/>
  <p:embeddedFontLst>
    <p:embeddedFont>
      <p:font typeface="Avenir" panose="02000503020000020003" pitchFamily="2" charset="0"/>
      <p:regular r:id="rId31"/>
      <p:italic r:id="rId32"/>
    </p:embeddedFont>
    <p:embeddedFont>
      <p:font typeface="Calibri" panose="020F0502020204030204" pitchFamily="34" charset="0"/>
      <p:regular r:id="rId33"/>
      <p:bold r:id="rId34"/>
      <p:italic r:id="rId35"/>
      <p:boldItalic r:id="rId36"/>
    </p:embeddedFont>
    <p:embeddedFont>
      <p:font typeface="Calibri Light" panose="020F0302020204030204" pitchFamily="34" charset="0"/>
      <p:regular r:id="rId37"/>
      <p:italic r:id="rId38"/>
    </p:embeddedFont>
    <p:embeddedFont>
      <p:font typeface="Franklin Gothic" panose="020B0603020102020204" pitchFamily="34" charset="0"/>
      <p:regular r:id="rId39"/>
      <p:bold r:id="rId40"/>
      <p:italic r:id="rId41"/>
      <p:boldItalic r:id="rId42"/>
    </p:embeddedFont>
    <p:embeddedFont>
      <p:font typeface="Franklin Gothic Book" panose="020B0503020102020204" pitchFamily="34" charset="0"/>
      <p:regular r:id="rId43"/>
      <p:italic r:id="rId44"/>
    </p:embeddedFont>
    <p:embeddedFont>
      <p:font typeface="Libre Franklin" pitchFamily="2" charset="77"/>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aewon C McJeon" initials="" lastIdx="1" clrIdx="0"/>
  <p:cmAuthor id="1" name="Shannon Kennedy" initials="" lastIdx="1" clrIdx="1"/>
  <p:cmAuthor id="2" name="Ryna Yiyun Cui" initials="" lastIdx="1"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68C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398AA84-991B-44EE-9EE0-B0B1ED4E6B6F}">
  <a:tblStyle styleId="{4398AA84-991B-44EE-9EE0-B0B1ED4E6B6F}"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54"/>
    <p:restoredTop sz="96197"/>
  </p:normalViewPr>
  <p:slideViewPr>
    <p:cSldViewPr snapToGrid="0">
      <p:cViewPr varScale="1">
        <p:scale>
          <a:sx n="149" d="100"/>
          <a:sy n="149" d="100"/>
        </p:scale>
        <p:origin x="192" y="432"/>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9.fntdata"/><Relationship Id="rId21" Type="http://schemas.openxmlformats.org/officeDocument/2006/relationships/slide" Target="slides/slide17.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6.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6.fntdata"/><Relationship Id="rId4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EC21E4-42AD-1C4D-BAE3-7D1371D423A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Header Placeholder 4">
            <a:extLst>
              <a:ext uri="{FF2B5EF4-FFF2-40B4-BE49-F238E27FC236}">
                <a16:creationId xmlns:a16="http://schemas.microsoft.com/office/drawing/2014/main" id="{1C7B5E98-F7C5-3E40-86BF-D7B16219FB68}"/>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Vision - Growth - Impact - Looking Forward </a:t>
            </a:r>
          </a:p>
        </p:txBody>
      </p:sp>
    </p:spTree>
    <p:extLst>
      <p:ext uri="{BB962C8B-B14F-4D97-AF65-F5344CB8AC3E}">
        <p14:creationId xmlns:p14="http://schemas.microsoft.com/office/powerpoint/2010/main" val="33750567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endParaRPr lang="en-US" dirty="0"/>
          </a:p>
        </p:txBody>
      </p:sp>
      <p:sp>
        <p:nvSpPr>
          <p:cNvPr id="4" name="Slide Number Placeholder 3"/>
          <p:cNvSpPr>
            <a:spLocks noGrp="1"/>
          </p:cNvSpPr>
          <p:nvPr>
            <p:ph type="sldNum" sz="quarter" idx="10"/>
          </p:nvPr>
        </p:nvSpPr>
        <p:spPr/>
        <p:txBody>
          <a:bodyPr/>
          <a:lstStyle/>
          <a:p>
            <a:fld id="{85EC21E4-42AD-1C4D-BAE3-7D1371D423A5}" type="slidenum">
              <a:rPr lang="en-US" smtClean="0"/>
              <a:t>10</a:t>
            </a:fld>
            <a:endParaRPr lang="en-US"/>
          </a:p>
        </p:txBody>
      </p:sp>
      <p:sp>
        <p:nvSpPr>
          <p:cNvPr id="5" name="Header Placeholder 4">
            <a:extLst>
              <a:ext uri="{FF2B5EF4-FFF2-40B4-BE49-F238E27FC236}">
                <a16:creationId xmlns:a16="http://schemas.microsoft.com/office/drawing/2014/main" id="{1C7B5E98-F7C5-3E40-86BF-D7B16219FB68}"/>
              </a:ext>
            </a:extLst>
          </p:cNvPr>
          <p:cNvSpPr>
            <a:spLocks noGrp="1"/>
          </p:cNvSpPr>
          <p:nvPr>
            <p:ph type="hdr" sz="quarter"/>
          </p:nvPr>
        </p:nvSpPr>
        <p:spPr/>
        <p:txBody>
          <a:bodyPr/>
          <a:lstStyle/>
          <a:p>
            <a:r>
              <a:rPr lang="en-US"/>
              <a:t>Vision - Growth - Impact - Looking Forward </a:t>
            </a:r>
          </a:p>
        </p:txBody>
      </p:sp>
    </p:spTree>
    <p:extLst>
      <p:ext uri="{BB962C8B-B14F-4D97-AF65-F5344CB8AC3E}">
        <p14:creationId xmlns:p14="http://schemas.microsoft.com/office/powerpoint/2010/main" val="42314151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EC21E4-42AD-1C4D-BAE3-7D1371D423A5}" type="slidenum">
              <a:rPr kumimoji="0" lang="en-US" sz="1200" b="0" i="0" u="none" strike="noStrike" kern="1200" cap="none" spc="0" normalizeH="0" baseline="0" noProof="0" smtClean="0">
                <a:ln>
                  <a:noFill/>
                </a:ln>
                <a:solidFill>
                  <a:prstClr val="black"/>
                </a:solidFill>
                <a:effectLst/>
                <a:uLnTx/>
                <a:uFillTx/>
                <a:latin typeface="Calibri"/>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5" name="Header Placeholder 4">
            <a:extLst>
              <a:ext uri="{FF2B5EF4-FFF2-40B4-BE49-F238E27FC236}">
                <a16:creationId xmlns:a16="http://schemas.microsoft.com/office/drawing/2014/main" id="{1C7B5E98-F7C5-3E40-86BF-D7B16219FB68}"/>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Arial"/>
                <a:sym typeface="Arial"/>
              </a:rPr>
              <a:t>Vision - Growth - Impact - Looking Forward </a:t>
            </a:r>
          </a:p>
        </p:txBody>
      </p:sp>
    </p:spTree>
    <p:extLst>
      <p:ext uri="{BB962C8B-B14F-4D97-AF65-F5344CB8AC3E}">
        <p14:creationId xmlns:p14="http://schemas.microsoft.com/office/powerpoint/2010/main" val="23542570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EC21E4-42AD-1C4D-BAE3-7D1371D423A5}" type="slidenum">
              <a:rPr kumimoji="0" lang="en-US" sz="1200" b="0" i="0" u="none" strike="noStrike" kern="1200" cap="none" spc="0" normalizeH="0" baseline="0" noProof="0" smtClean="0">
                <a:ln>
                  <a:noFill/>
                </a:ln>
                <a:solidFill>
                  <a:prstClr val="black"/>
                </a:solidFill>
                <a:effectLst/>
                <a:uLnTx/>
                <a:uFillTx/>
                <a:latin typeface="Calibri"/>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5" name="Header Placeholder 4">
            <a:extLst>
              <a:ext uri="{FF2B5EF4-FFF2-40B4-BE49-F238E27FC236}">
                <a16:creationId xmlns:a16="http://schemas.microsoft.com/office/drawing/2014/main" id="{1C7B5E98-F7C5-3E40-86BF-D7B16219FB68}"/>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Arial"/>
                <a:sym typeface="Arial"/>
              </a:rPr>
              <a:t>Vision - Growth - Impact - Looking Forward </a:t>
            </a:r>
          </a:p>
        </p:txBody>
      </p:sp>
    </p:spTree>
    <p:extLst>
      <p:ext uri="{BB962C8B-B14F-4D97-AF65-F5344CB8AC3E}">
        <p14:creationId xmlns:p14="http://schemas.microsoft.com/office/powerpoint/2010/main" val="175976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EC21E4-42AD-1C4D-BAE3-7D1371D423A5}" type="slidenum">
              <a:rPr kumimoji="0" lang="en-US" sz="1200" b="0" i="0" u="none" strike="noStrike" kern="1200" cap="none" spc="0" normalizeH="0" baseline="0" noProof="0" smtClean="0">
                <a:ln>
                  <a:noFill/>
                </a:ln>
                <a:solidFill>
                  <a:prstClr val="black"/>
                </a:solidFill>
                <a:effectLst/>
                <a:uLnTx/>
                <a:uFillTx/>
                <a:latin typeface="Calibri"/>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5" name="Header Placeholder 4">
            <a:extLst>
              <a:ext uri="{FF2B5EF4-FFF2-40B4-BE49-F238E27FC236}">
                <a16:creationId xmlns:a16="http://schemas.microsoft.com/office/drawing/2014/main" id="{1C7B5E98-F7C5-3E40-86BF-D7B16219FB68}"/>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Arial"/>
                <a:sym typeface="Arial"/>
              </a:rPr>
              <a:t>Vision - Growth - Impact - Looking Forward </a:t>
            </a:r>
          </a:p>
        </p:txBody>
      </p:sp>
    </p:spTree>
    <p:extLst>
      <p:ext uri="{BB962C8B-B14F-4D97-AF65-F5344CB8AC3E}">
        <p14:creationId xmlns:p14="http://schemas.microsoft.com/office/powerpoint/2010/main" val="766943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endParaRPr lang="en-US" dirty="0"/>
          </a:p>
        </p:txBody>
      </p:sp>
      <p:sp>
        <p:nvSpPr>
          <p:cNvPr id="4" name="Slide Number Placeholder 3"/>
          <p:cNvSpPr>
            <a:spLocks noGrp="1"/>
          </p:cNvSpPr>
          <p:nvPr>
            <p:ph type="sldNum" sz="quarter" idx="10"/>
          </p:nvPr>
        </p:nvSpPr>
        <p:spPr/>
        <p:txBody>
          <a:bodyPr/>
          <a:lstStyle/>
          <a:p>
            <a:fld id="{85EC21E4-42AD-1C4D-BAE3-7D1371D423A5}" type="slidenum">
              <a:rPr lang="en-US" smtClean="0"/>
              <a:t>14</a:t>
            </a:fld>
            <a:endParaRPr lang="en-US"/>
          </a:p>
        </p:txBody>
      </p:sp>
      <p:sp>
        <p:nvSpPr>
          <p:cNvPr id="5" name="Header Placeholder 4">
            <a:extLst>
              <a:ext uri="{FF2B5EF4-FFF2-40B4-BE49-F238E27FC236}">
                <a16:creationId xmlns:a16="http://schemas.microsoft.com/office/drawing/2014/main" id="{1C7B5E98-F7C5-3E40-86BF-D7B16219FB68}"/>
              </a:ext>
            </a:extLst>
          </p:cNvPr>
          <p:cNvSpPr>
            <a:spLocks noGrp="1"/>
          </p:cNvSpPr>
          <p:nvPr>
            <p:ph type="hdr" sz="quarter"/>
          </p:nvPr>
        </p:nvSpPr>
        <p:spPr/>
        <p:txBody>
          <a:bodyPr/>
          <a:lstStyle/>
          <a:p>
            <a:r>
              <a:rPr lang="en-US"/>
              <a:t>Vision - Growth - Impact - Looking Forward </a:t>
            </a:r>
          </a:p>
        </p:txBody>
      </p:sp>
    </p:spTree>
    <p:extLst>
      <p:ext uri="{BB962C8B-B14F-4D97-AF65-F5344CB8AC3E}">
        <p14:creationId xmlns:p14="http://schemas.microsoft.com/office/powerpoint/2010/main" val="3305844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15</a:t>
            </a:fld>
            <a:endParaRPr kumimoji="0" 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8583789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85EC21E4-42AD-1C4D-BAE3-7D1371D423A5}"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16</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5" name="Header Placeholder 4">
            <a:extLst>
              <a:ext uri="{FF2B5EF4-FFF2-40B4-BE49-F238E27FC236}">
                <a16:creationId xmlns:a16="http://schemas.microsoft.com/office/drawing/2014/main" id="{1C7B5E98-F7C5-3E40-86BF-D7B16219FB68}"/>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Arial"/>
                <a:cs typeface="Arial"/>
                <a:sym typeface="Arial"/>
              </a:rPr>
              <a:t>Vision - Growth - Impact - Looking Forward </a:t>
            </a:r>
          </a:p>
        </p:txBody>
      </p:sp>
    </p:spTree>
    <p:extLst>
      <p:ext uri="{BB962C8B-B14F-4D97-AF65-F5344CB8AC3E}">
        <p14:creationId xmlns:p14="http://schemas.microsoft.com/office/powerpoint/2010/main" val="1908357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EC21E4-42AD-1C4D-BAE3-7D1371D423A5}" type="slidenum">
              <a:rPr kumimoji="0" lang="en-US" sz="1200" b="0" i="0" u="none" strike="noStrike" kern="1200" cap="none" spc="0" normalizeH="0" baseline="0" noProof="0" smtClean="0">
                <a:ln>
                  <a:noFill/>
                </a:ln>
                <a:solidFill>
                  <a:prstClr val="black"/>
                </a:solidFill>
                <a:effectLst/>
                <a:uLnTx/>
                <a:uFillTx/>
                <a:latin typeface="Calibri"/>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5" name="Header Placeholder 4">
            <a:extLst>
              <a:ext uri="{FF2B5EF4-FFF2-40B4-BE49-F238E27FC236}">
                <a16:creationId xmlns:a16="http://schemas.microsoft.com/office/drawing/2014/main" id="{1C7B5E98-F7C5-3E40-86BF-D7B16219FB68}"/>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Arial"/>
                <a:sym typeface="Arial"/>
              </a:rPr>
              <a:t>Vision - Growth - Impact - Looking Forward </a:t>
            </a:r>
          </a:p>
        </p:txBody>
      </p:sp>
    </p:spTree>
    <p:extLst>
      <p:ext uri="{BB962C8B-B14F-4D97-AF65-F5344CB8AC3E}">
        <p14:creationId xmlns:p14="http://schemas.microsoft.com/office/powerpoint/2010/main" val="40240445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27d4656c4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27d4656c4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85EC21E4-42AD-1C4D-BAE3-7D1371D423A5}"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19</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5" name="Header Placeholder 4">
            <a:extLst>
              <a:ext uri="{FF2B5EF4-FFF2-40B4-BE49-F238E27FC236}">
                <a16:creationId xmlns:a16="http://schemas.microsoft.com/office/drawing/2014/main" id="{1C7B5E98-F7C5-3E40-86BF-D7B16219FB68}"/>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Arial"/>
                <a:cs typeface="Arial"/>
                <a:sym typeface="Arial"/>
              </a:rPr>
              <a:t>Vision - Growth - Impact - Looking Forward </a:t>
            </a:r>
          </a:p>
        </p:txBody>
      </p:sp>
    </p:spTree>
    <p:extLst>
      <p:ext uri="{BB962C8B-B14F-4D97-AF65-F5344CB8AC3E}">
        <p14:creationId xmlns:p14="http://schemas.microsoft.com/office/powerpoint/2010/main" val="221966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EC21E4-42AD-1C4D-BAE3-7D1371D423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5" name="Header Placeholder 4">
            <a:extLst>
              <a:ext uri="{FF2B5EF4-FFF2-40B4-BE49-F238E27FC236}">
                <a16:creationId xmlns:a16="http://schemas.microsoft.com/office/drawing/2014/main" id="{1C7B5E98-F7C5-3E40-86BF-D7B16219FB68}"/>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Calibri"/>
                <a:sym typeface="Calibri"/>
              </a:rPr>
              <a:t>Vision - Growth - Impact - Looking Forward </a:t>
            </a:r>
          </a:p>
        </p:txBody>
      </p:sp>
    </p:spTree>
    <p:extLst>
      <p:ext uri="{BB962C8B-B14F-4D97-AF65-F5344CB8AC3E}">
        <p14:creationId xmlns:p14="http://schemas.microsoft.com/office/powerpoint/2010/main" val="3375056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EC21E4-42AD-1C4D-BAE3-7D1371D423A5}" type="slidenum">
              <a:rPr kumimoji="0" lang="en-US" sz="1200" b="0" i="0" u="none" strike="noStrike" kern="1200" cap="none" spc="0" normalizeH="0" baseline="0" noProof="0" smtClean="0">
                <a:ln>
                  <a:noFill/>
                </a:ln>
                <a:solidFill>
                  <a:prstClr val="black"/>
                </a:solidFill>
                <a:effectLst/>
                <a:uLnTx/>
                <a:uFillTx/>
                <a:latin typeface="Calibri"/>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5" name="Header Placeholder 4">
            <a:extLst>
              <a:ext uri="{FF2B5EF4-FFF2-40B4-BE49-F238E27FC236}">
                <a16:creationId xmlns:a16="http://schemas.microsoft.com/office/drawing/2014/main" id="{1C7B5E98-F7C5-3E40-86BF-D7B16219FB68}"/>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Arial"/>
                <a:sym typeface="Arial"/>
              </a:rPr>
              <a:t>Vision - Growth - Impact - Looking Forward </a:t>
            </a:r>
          </a:p>
        </p:txBody>
      </p:sp>
    </p:spTree>
    <p:extLst>
      <p:ext uri="{BB962C8B-B14F-4D97-AF65-F5344CB8AC3E}">
        <p14:creationId xmlns:p14="http://schemas.microsoft.com/office/powerpoint/2010/main" val="17507180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EC21E4-42AD-1C4D-BAE3-7D1371D423A5}" type="slidenum">
              <a:rPr kumimoji="0" lang="en-US" sz="1200" b="0" i="0" u="none" strike="noStrike" kern="1200" cap="none" spc="0" normalizeH="0" baseline="0" noProof="0" smtClean="0">
                <a:ln>
                  <a:noFill/>
                </a:ln>
                <a:solidFill>
                  <a:prstClr val="black"/>
                </a:solidFill>
                <a:effectLst/>
                <a:uLnTx/>
                <a:uFillTx/>
                <a:latin typeface="Calibri"/>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5" name="Header Placeholder 4">
            <a:extLst>
              <a:ext uri="{FF2B5EF4-FFF2-40B4-BE49-F238E27FC236}">
                <a16:creationId xmlns:a16="http://schemas.microsoft.com/office/drawing/2014/main" id="{1C7B5E98-F7C5-3E40-86BF-D7B16219FB68}"/>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Arial"/>
                <a:sym typeface="Arial"/>
              </a:rPr>
              <a:t>Vision - Growth - Impact - Looking Forward </a:t>
            </a:r>
          </a:p>
        </p:txBody>
      </p:sp>
    </p:spTree>
    <p:extLst>
      <p:ext uri="{BB962C8B-B14F-4D97-AF65-F5344CB8AC3E}">
        <p14:creationId xmlns:p14="http://schemas.microsoft.com/office/powerpoint/2010/main" val="27227198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28003953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daaddb5c9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daaddb5c9a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gdaaddb5c9a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23</a:t>
            </a:fld>
            <a:endParaRPr kumimoji="0"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31821015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85EC21E4-42AD-1C4D-BAE3-7D1371D423A5}"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24</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5" name="Header Placeholder 4">
            <a:extLst>
              <a:ext uri="{FF2B5EF4-FFF2-40B4-BE49-F238E27FC236}">
                <a16:creationId xmlns:a16="http://schemas.microsoft.com/office/drawing/2014/main" id="{1C7B5E98-F7C5-3E40-86BF-D7B16219FB68}"/>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Arial"/>
                <a:cs typeface="Arial"/>
                <a:sym typeface="Arial"/>
              </a:rPr>
              <a:t>Vision - Growth - Impact - Looking Forward </a:t>
            </a:r>
          </a:p>
        </p:txBody>
      </p:sp>
    </p:spTree>
    <p:extLst>
      <p:ext uri="{BB962C8B-B14F-4D97-AF65-F5344CB8AC3E}">
        <p14:creationId xmlns:p14="http://schemas.microsoft.com/office/powerpoint/2010/main" val="38739222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85EC21E4-42AD-1C4D-BAE3-7D1371D423A5}"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25</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5" name="Header Placeholder 4">
            <a:extLst>
              <a:ext uri="{FF2B5EF4-FFF2-40B4-BE49-F238E27FC236}">
                <a16:creationId xmlns:a16="http://schemas.microsoft.com/office/drawing/2014/main" id="{1C7B5E98-F7C5-3E40-86BF-D7B16219FB68}"/>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Arial"/>
                <a:cs typeface="Arial"/>
                <a:sym typeface="Arial"/>
              </a:rPr>
              <a:t>Vision - Growth - Impact - Looking Forward </a:t>
            </a:r>
          </a:p>
        </p:txBody>
      </p:sp>
    </p:spTree>
    <p:extLst>
      <p:ext uri="{BB962C8B-B14F-4D97-AF65-F5344CB8AC3E}">
        <p14:creationId xmlns:p14="http://schemas.microsoft.com/office/powerpoint/2010/main" val="2541518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EC21E4-42AD-1C4D-BAE3-7D1371D423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5" name="Header Placeholder 4">
            <a:extLst>
              <a:ext uri="{FF2B5EF4-FFF2-40B4-BE49-F238E27FC236}">
                <a16:creationId xmlns:a16="http://schemas.microsoft.com/office/drawing/2014/main" id="{1C7B5E98-F7C5-3E40-86BF-D7B16219FB68}"/>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Calibri"/>
                <a:sym typeface="Calibri"/>
              </a:rPr>
              <a:t>Vision - Growth - Impact - Looking Forward </a:t>
            </a:r>
          </a:p>
        </p:txBody>
      </p:sp>
    </p:spTree>
    <p:extLst>
      <p:ext uri="{BB962C8B-B14F-4D97-AF65-F5344CB8AC3E}">
        <p14:creationId xmlns:p14="http://schemas.microsoft.com/office/powerpoint/2010/main" val="2152403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EC21E4-42AD-1C4D-BAE3-7D1371D423A5}" type="slidenum">
              <a:rPr kumimoji="0" lang="en-US" sz="1200" b="0" i="0" u="none" strike="noStrike" kern="1200" cap="none" spc="0" normalizeH="0" baseline="0" noProof="0" smtClean="0">
                <a:ln>
                  <a:noFill/>
                </a:ln>
                <a:solidFill>
                  <a:prstClr val="black"/>
                </a:solidFill>
                <a:effectLst/>
                <a:uLnTx/>
                <a:uFillTx/>
                <a:latin typeface="Calibri"/>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5" name="Header Placeholder 4">
            <a:extLst>
              <a:ext uri="{FF2B5EF4-FFF2-40B4-BE49-F238E27FC236}">
                <a16:creationId xmlns:a16="http://schemas.microsoft.com/office/drawing/2014/main" id="{1C7B5E98-F7C5-3E40-86BF-D7B16219FB68}"/>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Arial"/>
                <a:sym typeface="Arial"/>
              </a:rPr>
              <a:t>Vision - Growth - Impact - Looking Forward </a:t>
            </a:r>
          </a:p>
        </p:txBody>
      </p:sp>
    </p:spTree>
    <p:extLst>
      <p:ext uri="{BB962C8B-B14F-4D97-AF65-F5344CB8AC3E}">
        <p14:creationId xmlns:p14="http://schemas.microsoft.com/office/powerpoint/2010/main" val="2785655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endParaRPr lang="en-US" dirty="0"/>
          </a:p>
        </p:txBody>
      </p:sp>
      <p:sp>
        <p:nvSpPr>
          <p:cNvPr id="4" name="Slide Number Placeholder 3"/>
          <p:cNvSpPr>
            <a:spLocks noGrp="1"/>
          </p:cNvSpPr>
          <p:nvPr>
            <p:ph type="sldNum" sz="quarter" idx="10"/>
          </p:nvPr>
        </p:nvSpPr>
        <p:spPr/>
        <p:txBody>
          <a:bodyPr/>
          <a:lstStyle/>
          <a:p>
            <a:fld id="{85EC21E4-42AD-1C4D-BAE3-7D1371D423A5}" type="slidenum">
              <a:rPr lang="en-US" smtClean="0"/>
              <a:t>5</a:t>
            </a:fld>
            <a:endParaRPr lang="en-US"/>
          </a:p>
        </p:txBody>
      </p:sp>
      <p:sp>
        <p:nvSpPr>
          <p:cNvPr id="5" name="Header Placeholder 4">
            <a:extLst>
              <a:ext uri="{FF2B5EF4-FFF2-40B4-BE49-F238E27FC236}">
                <a16:creationId xmlns:a16="http://schemas.microsoft.com/office/drawing/2014/main" id="{1C7B5E98-F7C5-3E40-86BF-D7B16219FB68}"/>
              </a:ext>
            </a:extLst>
          </p:cNvPr>
          <p:cNvSpPr>
            <a:spLocks noGrp="1"/>
          </p:cNvSpPr>
          <p:nvPr>
            <p:ph type="hdr" sz="quarter"/>
          </p:nvPr>
        </p:nvSpPr>
        <p:spPr/>
        <p:txBody>
          <a:bodyPr/>
          <a:lstStyle/>
          <a:p>
            <a:r>
              <a:rPr lang="en-US"/>
              <a:t>Vision - Growth - Impact - Looking Forward </a:t>
            </a:r>
          </a:p>
        </p:txBody>
      </p:sp>
    </p:spTree>
    <p:extLst>
      <p:ext uri="{BB962C8B-B14F-4D97-AF65-F5344CB8AC3E}">
        <p14:creationId xmlns:p14="http://schemas.microsoft.com/office/powerpoint/2010/main" val="33314824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endParaRPr lang="en-US" dirty="0"/>
          </a:p>
        </p:txBody>
      </p:sp>
      <p:sp>
        <p:nvSpPr>
          <p:cNvPr id="4" name="Slide Number Placeholder 3"/>
          <p:cNvSpPr>
            <a:spLocks noGrp="1"/>
          </p:cNvSpPr>
          <p:nvPr>
            <p:ph type="sldNum" sz="quarter" idx="10"/>
          </p:nvPr>
        </p:nvSpPr>
        <p:spPr/>
        <p:txBody>
          <a:bodyPr/>
          <a:lstStyle/>
          <a:p>
            <a:fld id="{85EC21E4-42AD-1C4D-BAE3-7D1371D423A5}" type="slidenum">
              <a:rPr lang="en-US" smtClean="0"/>
              <a:t>6</a:t>
            </a:fld>
            <a:endParaRPr lang="en-US"/>
          </a:p>
        </p:txBody>
      </p:sp>
      <p:sp>
        <p:nvSpPr>
          <p:cNvPr id="5" name="Header Placeholder 4">
            <a:extLst>
              <a:ext uri="{FF2B5EF4-FFF2-40B4-BE49-F238E27FC236}">
                <a16:creationId xmlns:a16="http://schemas.microsoft.com/office/drawing/2014/main" id="{1C7B5E98-F7C5-3E40-86BF-D7B16219FB68}"/>
              </a:ext>
            </a:extLst>
          </p:cNvPr>
          <p:cNvSpPr>
            <a:spLocks noGrp="1"/>
          </p:cNvSpPr>
          <p:nvPr>
            <p:ph type="hdr" sz="quarter"/>
          </p:nvPr>
        </p:nvSpPr>
        <p:spPr/>
        <p:txBody>
          <a:bodyPr/>
          <a:lstStyle/>
          <a:p>
            <a:r>
              <a:rPr lang="en-US"/>
              <a:t>Vision - Growth - Impact - Looking Forward </a:t>
            </a:r>
          </a:p>
        </p:txBody>
      </p:sp>
    </p:spTree>
    <p:extLst>
      <p:ext uri="{BB962C8B-B14F-4D97-AF65-F5344CB8AC3E}">
        <p14:creationId xmlns:p14="http://schemas.microsoft.com/office/powerpoint/2010/main" val="2617913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EC21E4-42AD-1C4D-BAE3-7D1371D423A5}" type="slidenum">
              <a:rPr kumimoji="0" lang="en-US" sz="1200" b="0" i="0" u="none" strike="noStrike" kern="1200" cap="none" spc="0" normalizeH="0" baseline="0" noProof="0" smtClean="0">
                <a:ln>
                  <a:noFill/>
                </a:ln>
                <a:solidFill>
                  <a:prstClr val="black"/>
                </a:solidFill>
                <a:effectLst/>
                <a:uLnTx/>
                <a:uFillTx/>
                <a:latin typeface="Calibri"/>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5" name="Header Placeholder 4">
            <a:extLst>
              <a:ext uri="{FF2B5EF4-FFF2-40B4-BE49-F238E27FC236}">
                <a16:creationId xmlns:a16="http://schemas.microsoft.com/office/drawing/2014/main" id="{1C7B5E98-F7C5-3E40-86BF-D7B16219FB68}"/>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Arial"/>
                <a:sym typeface="Arial"/>
              </a:rPr>
              <a:t>Vision - Growth - Impact - Looking Forward </a:t>
            </a:r>
          </a:p>
        </p:txBody>
      </p:sp>
    </p:spTree>
    <p:extLst>
      <p:ext uri="{BB962C8B-B14F-4D97-AF65-F5344CB8AC3E}">
        <p14:creationId xmlns:p14="http://schemas.microsoft.com/office/powerpoint/2010/main" val="35675162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endParaRPr lang="en-US" dirty="0"/>
          </a:p>
        </p:txBody>
      </p:sp>
      <p:sp>
        <p:nvSpPr>
          <p:cNvPr id="4" name="Slide Number Placeholder 3"/>
          <p:cNvSpPr>
            <a:spLocks noGrp="1"/>
          </p:cNvSpPr>
          <p:nvPr>
            <p:ph type="sldNum" sz="quarter" idx="10"/>
          </p:nvPr>
        </p:nvSpPr>
        <p:spPr/>
        <p:txBody>
          <a:bodyPr/>
          <a:lstStyle/>
          <a:p>
            <a:fld id="{85EC21E4-42AD-1C4D-BAE3-7D1371D423A5}" type="slidenum">
              <a:rPr lang="en-US" smtClean="0"/>
              <a:t>8</a:t>
            </a:fld>
            <a:endParaRPr lang="en-US"/>
          </a:p>
        </p:txBody>
      </p:sp>
      <p:sp>
        <p:nvSpPr>
          <p:cNvPr id="5" name="Header Placeholder 4">
            <a:extLst>
              <a:ext uri="{FF2B5EF4-FFF2-40B4-BE49-F238E27FC236}">
                <a16:creationId xmlns:a16="http://schemas.microsoft.com/office/drawing/2014/main" id="{1C7B5E98-F7C5-3E40-86BF-D7B16219FB68}"/>
              </a:ext>
            </a:extLst>
          </p:cNvPr>
          <p:cNvSpPr>
            <a:spLocks noGrp="1"/>
          </p:cNvSpPr>
          <p:nvPr>
            <p:ph type="hdr" sz="quarter"/>
          </p:nvPr>
        </p:nvSpPr>
        <p:spPr/>
        <p:txBody>
          <a:bodyPr/>
          <a:lstStyle/>
          <a:p>
            <a:r>
              <a:rPr lang="en-US"/>
              <a:t>Vision - Growth - Impact - Looking Forward </a:t>
            </a:r>
          </a:p>
        </p:txBody>
      </p:sp>
    </p:spTree>
    <p:extLst>
      <p:ext uri="{BB962C8B-B14F-4D97-AF65-F5344CB8AC3E}">
        <p14:creationId xmlns:p14="http://schemas.microsoft.com/office/powerpoint/2010/main" val="327574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endParaRPr lang="en-US" dirty="0"/>
          </a:p>
        </p:txBody>
      </p:sp>
      <p:sp>
        <p:nvSpPr>
          <p:cNvPr id="4" name="Slide Number Placeholder 3"/>
          <p:cNvSpPr>
            <a:spLocks noGrp="1"/>
          </p:cNvSpPr>
          <p:nvPr>
            <p:ph type="sldNum" sz="quarter" idx="10"/>
          </p:nvPr>
        </p:nvSpPr>
        <p:spPr/>
        <p:txBody>
          <a:bodyPr/>
          <a:lstStyle/>
          <a:p>
            <a:fld id="{85EC21E4-42AD-1C4D-BAE3-7D1371D423A5}" type="slidenum">
              <a:rPr lang="en-US" smtClean="0"/>
              <a:t>9</a:t>
            </a:fld>
            <a:endParaRPr lang="en-US"/>
          </a:p>
        </p:txBody>
      </p:sp>
      <p:sp>
        <p:nvSpPr>
          <p:cNvPr id="5" name="Header Placeholder 4">
            <a:extLst>
              <a:ext uri="{FF2B5EF4-FFF2-40B4-BE49-F238E27FC236}">
                <a16:creationId xmlns:a16="http://schemas.microsoft.com/office/drawing/2014/main" id="{1C7B5E98-F7C5-3E40-86BF-D7B16219FB68}"/>
              </a:ext>
            </a:extLst>
          </p:cNvPr>
          <p:cNvSpPr>
            <a:spLocks noGrp="1"/>
          </p:cNvSpPr>
          <p:nvPr>
            <p:ph type="hdr" sz="quarter"/>
          </p:nvPr>
        </p:nvSpPr>
        <p:spPr/>
        <p:txBody>
          <a:bodyPr/>
          <a:lstStyle/>
          <a:p>
            <a:r>
              <a:rPr lang="en-US"/>
              <a:t>Vision - Growth - Impact - Looking Forward </a:t>
            </a:r>
          </a:p>
        </p:txBody>
      </p:sp>
    </p:spTree>
    <p:extLst>
      <p:ext uri="{BB962C8B-B14F-4D97-AF65-F5344CB8AC3E}">
        <p14:creationId xmlns:p14="http://schemas.microsoft.com/office/powerpoint/2010/main" val="4231415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DF549-FC82-8D46-9BFD-DB9640B64AF0}"/>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E69A030-C65B-AB4D-9997-1E476476F0D9}"/>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7922601-3647-174A-8B86-AAB3669D3F74}"/>
              </a:ext>
            </a:extLst>
          </p:cNvPr>
          <p:cNvSpPr>
            <a:spLocks noGrp="1"/>
          </p:cNvSpPr>
          <p:nvPr>
            <p:ph type="dt" sz="half" idx="10"/>
          </p:nvPr>
        </p:nvSpPr>
        <p:spPr/>
        <p:txBody>
          <a:bodyPr/>
          <a:lstStyle/>
          <a:p>
            <a:fld id="{B25E9079-8205-0341-BF73-F159CC22D6FE}" type="datetimeFigureOut">
              <a:rPr lang="en-US" smtClean="0"/>
              <a:t>3/8/23</a:t>
            </a:fld>
            <a:endParaRPr lang="en-US"/>
          </a:p>
        </p:txBody>
      </p:sp>
      <p:sp>
        <p:nvSpPr>
          <p:cNvPr id="5" name="Footer Placeholder 4">
            <a:extLst>
              <a:ext uri="{FF2B5EF4-FFF2-40B4-BE49-F238E27FC236}">
                <a16:creationId xmlns:a16="http://schemas.microsoft.com/office/drawing/2014/main" id="{E87E6204-5BC1-5642-9F9C-150B8082FC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2D14D7-57CC-C643-A06B-922DDA545D7F}"/>
              </a:ext>
            </a:extLst>
          </p:cNvPr>
          <p:cNvSpPr>
            <a:spLocks noGrp="1"/>
          </p:cNvSpPr>
          <p:nvPr>
            <p:ph type="sldNum" sz="quarter" idx="12"/>
          </p:nvPr>
        </p:nvSpPr>
        <p:spPr/>
        <p:txBody>
          <a:bodyPr/>
          <a:lstStyle/>
          <a:p>
            <a:fld id="{42F183B7-ED88-0F4F-BB0B-E890D0B31D3E}" type="slidenum">
              <a:rPr lang="en-US" smtClean="0"/>
              <a:t>‹#›</a:t>
            </a:fld>
            <a:endParaRPr lang="en-US"/>
          </a:p>
        </p:txBody>
      </p:sp>
    </p:spTree>
    <p:extLst>
      <p:ext uri="{BB962C8B-B14F-4D97-AF65-F5344CB8AC3E}">
        <p14:creationId xmlns:p14="http://schemas.microsoft.com/office/powerpoint/2010/main" val="37011681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E9D8D-0501-3E46-A106-3B1848C4277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6CA22E0-B39E-1849-80D0-7E7CF183F9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C5CFBF-0792-CA47-8279-1F0D91FDBE8B}"/>
              </a:ext>
            </a:extLst>
          </p:cNvPr>
          <p:cNvSpPr>
            <a:spLocks noGrp="1"/>
          </p:cNvSpPr>
          <p:nvPr>
            <p:ph type="dt" sz="half" idx="10"/>
          </p:nvPr>
        </p:nvSpPr>
        <p:spPr/>
        <p:txBody>
          <a:bodyPr/>
          <a:lstStyle/>
          <a:p>
            <a:fld id="{B25E9079-8205-0341-BF73-F159CC22D6FE}" type="datetimeFigureOut">
              <a:rPr lang="en-US" smtClean="0"/>
              <a:t>3/8/23</a:t>
            </a:fld>
            <a:endParaRPr lang="en-US"/>
          </a:p>
        </p:txBody>
      </p:sp>
      <p:sp>
        <p:nvSpPr>
          <p:cNvPr id="5" name="Footer Placeholder 4">
            <a:extLst>
              <a:ext uri="{FF2B5EF4-FFF2-40B4-BE49-F238E27FC236}">
                <a16:creationId xmlns:a16="http://schemas.microsoft.com/office/drawing/2014/main" id="{6ACE4313-68A3-9E46-B82D-ACCA63C46A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A539B-A11E-F642-9931-388DBB65F782}"/>
              </a:ext>
            </a:extLst>
          </p:cNvPr>
          <p:cNvSpPr>
            <a:spLocks noGrp="1"/>
          </p:cNvSpPr>
          <p:nvPr>
            <p:ph type="sldNum" sz="quarter" idx="12"/>
          </p:nvPr>
        </p:nvSpPr>
        <p:spPr/>
        <p:txBody>
          <a:bodyPr/>
          <a:lstStyle/>
          <a:p>
            <a:fld id="{42F183B7-ED88-0F4F-BB0B-E890D0B31D3E}" type="slidenum">
              <a:rPr lang="en-US" smtClean="0"/>
              <a:t>‹#›</a:t>
            </a:fld>
            <a:endParaRPr lang="en-US"/>
          </a:p>
        </p:txBody>
      </p:sp>
    </p:spTree>
    <p:extLst>
      <p:ext uri="{BB962C8B-B14F-4D97-AF65-F5344CB8AC3E}">
        <p14:creationId xmlns:p14="http://schemas.microsoft.com/office/powerpoint/2010/main" val="2333918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9A004E-300E-6645-AACC-72F49DDF60A7}"/>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AA2642-27CE-0F41-887D-5CA0A8F7C206}"/>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B11750-9525-494C-9490-1A6A362509EC}"/>
              </a:ext>
            </a:extLst>
          </p:cNvPr>
          <p:cNvSpPr>
            <a:spLocks noGrp="1"/>
          </p:cNvSpPr>
          <p:nvPr>
            <p:ph type="dt" sz="half" idx="10"/>
          </p:nvPr>
        </p:nvSpPr>
        <p:spPr/>
        <p:txBody>
          <a:bodyPr/>
          <a:lstStyle/>
          <a:p>
            <a:fld id="{B25E9079-8205-0341-BF73-F159CC22D6FE}" type="datetimeFigureOut">
              <a:rPr lang="en-US" smtClean="0"/>
              <a:t>3/8/23</a:t>
            </a:fld>
            <a:endParaRPr lang="en-US"/>
          </a:p>
        </p:txBody>
      </p:sp>
      <p:sp>
        <p:nvSpPr>
          <p:cNvPr id="5" name="Footer Placeholder 4">
            <a:extLst>
              <a:ext uri="{FF2B5EF4-FFF2-40B4-BE49-F238E27FC236}">
                <a16:creationId xmlns:a16="http://schemas.microsoft.com/office/drawing/2014/main" id="{C1E7F688-8EBC-1747-B6D3-1AD4411BFC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B73C2E-7E70-1E41-9392-DB061BE452C6}"/>
              </a:ext>
            </a:extLst>
          </p:cNvPr>
          <p:cNvSpPr>
            <a:spLocks noGrp="1"/>
          </p:cNvSpPr>
          <p:nvPr>
            <p:ph type="sldNum" sz="quarter" idx="12"/>
          </p:nvPr>
        </p:nvSpPr>
        <p:spPr/>
        <p:txBody>
          <a:bodyPr/>
          <a:lstStyle/>
          <a:p>
            <a:fld id="{42F183B7-ED88-0F4F-BB0B-E890D0B31D3E}" type="slidenum">
              <a:rPr lang="en-US" smtClean="0"/>
              <a:t>‹#›</a:t>
            </a:fld>
            <a:endParaRPr lang="en-US"/>
          </a:p>
        </p:txBody>
      </p:sp>
    </p:spTree>
    <p:extLst>
      <p:ext uri="{BB962C8B-B14F-4D97-AF65-F5344CB8AC3E}">
        <p14:creationId xmlns:p14="http://schemas.microsoft.com/office/powerpoint/2010/main" val="27918585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21A4C-A0D9-C340-BD40-69CAED99AE8E}"/>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16B4DB60-2722-8D45-B482-441AA403CEF0}"/>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21FD689-A637-934A-AD71-56D20D95F966}"/>
              </a:ext>
            </a:extLst>
          </p:cNvPr>
          <p:cNvSpPr>
            <a:spLocks noGrp="1"/>
          </p:cNvSpPr>
          <p:nvPr>
            <p:ph type="dt" sz="half" idx="10"/>
          </p:nvPr>
        </p:nvSpPr>
        <p:spPr/>
        <p:txBody>
          <a:bodyPr/>
          <a:lstStyle/>
          <a:p>
            <a:fld id="{6DD79D77-F3D9-DB4E-B189-2157C7C53C4A}" type="datetimeFigureOut">
              <a:rPr lang="en-US" smtClean="0"/>
              <a:t>3/8/23</a:t>
            </a:fld>
            <a:endParaRPr lang="en-US"/>
          </a:p>
        </p:txBody>
      </p:sp>
      <p:sp>
        <p:nvSpPr>
          <p:cNvPr id="5" name="Footer Placeholder 4">
            <a:extLst>
              <a:ext uri="{FF2B5EF4-FFF2-40B4-BE49-F238E27FC236}">
                <a16:creationId xmlns:a16="http://schemas.microsoft.com/office/drawing/2014/main" id="{556E846D-EA4F-7B4C-A5DC-9874998284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267E6A-3702-CB48-A3A3-F61434130132}"/>
              </a:ext>
            </a:extLst>
          </p:cNvPr>
          <p:cNvSpPr>
            <a:spLocks noGrp="1"/>
          </p:cNvSpPr>
          <p:nvPr>
            <p:ph type="sldNum" sz="quarter" idx="12"/>
          </p:nvPr>
        </p:nvSpPr>
        <p:spPr/>
        <p:txBody>
          <a:bodyPr/>
          <a:lstStyle/>
          <a:p>
            <a:fld id="{9005D734-4844-574E-817E-F350E37E3E25}" type="slidenum">
              <a:rPr lang="en-US" smtClean="0"/>
              <a:t>‹#›</a:t>
            </a:fld>
            <a:endParaRPr lang="en-US"/>
          </a:p>
        </p:txBody>
      </p:sp>
    </p:spTree>
    <p:extLst>
      <p:ext uri="{BB962C8B-B14F-4D97-AF65-F5344CB8AC3E}">
        <p14:creationId xmlns:p14="http://schemas.microsoft.com/office/powerpoint/2010/main" val="2394321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76EEC-458E-0648-97C1-247C5ADE6F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3C7954-7682-DD40-9860-6CACBC8D7D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52249C-655D-BA45-930B-DB5B87BE7578}"/>
              </a:ext>
            </a:extLst>
          </p:cNvPr>
          <p:cNvSpPr>
            <a:spLocks noGrp="1"/>
          </p:cNvSpPr>
          <p:nvPr>
            <p:ph type="dt" sz="half" idx="10"/>
          </p:nvPr>
        </p:nvSpPr>
        <p:spPr/>
        <p:txBody>
          <a:bodyPr/>
          <a:lstStyle/>
          <a:p>
            <a:fld id="{6DD79D77-F3D9-DB4E-B189-2157C7C53C4A}" type="datetimeFigureOut">
              <a:rPr lang="en-US" smtClean="0"/>
              <a:t>3/8/23</a:t>
            </a:fld>
            <a:endParaRPr lang="en-US"/>
          </a:p>
        </p:txBody>
      </p:sp>
      <p:sp>
        <p:nvSpPr>
          <p:cNvPr id="5" name="Footer Placeholder 4">
            <a:extLst>
              <a:ext uri="{FF2B5EF4-FFF2-40B4-BE49-F238E27FC236}">
                <a16:creationId xmlns:a16="http://schemas.microsoft.com/office/drawing/2014/main" id="{44F66121-0356-F441-AF16-FB5328AC7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9328A9-450F-0742-9A78-1FE33A0CE66C}"/>
              </a:ext>
            </a:extLst>
          </p:cNvPr>
          <p:cNvSpPr>
            <a:spLocks noGrp="1"/>
          </p:cNvSpPr>
          <p:nvPr>
            <p:ph type="sldNum" sz="quarter" idx="12"/>
          </p:nvPr>
        </p:nvSpPr>
        <p:spPr/>
        <p:txBody>
          <a:bodyPr/>
          <a:lstStyle/>
          <a:p>
            <a:fld id="{9005D734-4844-574E-817E-F350E37E3E25}" type="slidenum">
              <a:rPr lang="en-US" smtClean="0"/>
              <a:t>‹#›</a:t>
            </a:fld>
            <a:endParaRPr lang="en-US"/>
          </a:p>
        </p:txBody>
      </p:sp>
    </p:spTree>
    <p:extLst>
      <p:ext uri="{BB962C8B-B14F-4D97-AF65-F5344CB8AC3E}">
        <p14:creationId xmlns:p14="http://schemas.microsoft.com/office/powerpoint/2010/main" val="35659149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C45DE-2C59-A745-B36F-CE8B3800E3C8}"/>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9B7627E6-EF5E-584D-BE45-5BC7DADD1F7C}"/>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95B421-3945-C34E-9C0B-85248B6969BD}"/>
              </a:ext>
            </a:extLst>
          </p:cNvPr>
          <p:cNvSpPr>
            <a:spLocks noGrp="1"/>
          </p:cNvSpPr>
          <p:nvPr>
            <p:ph type="dt" sz="half" idx="10"/>
          </p:nvPr>
        </p:nvSpPr>
        <p:spPr/>
        <p:txBody>
          <a:bodyPr/>
          <a:lstStyle/>
          <a:p>
            <a:fld id="{6DD79D77-F3D9-DB4E-B189-2157C7C53C4A}" type="datetimeFigureOut">
              <a:rPr lang="en-US" smtClean="0"/>
              <a:t>3/8/23</a:t>
            </a:fld>
            <a:endParaRPr lang="en-US"/>
          </a:p>
        </p:txBody>
      </p:sp>
      <p:sp>
        <p:nvSpPr>
          <p:cNvPr id="5" name="Footer Placeholder 4">
            <a:extLst>
              <a:ext uri="{FF2B5EF4-FFF2-40B4-BE49-F238E27FC236}">
                <a16:creationId xmlns:a16="http://schemas.microsoft.com/office/drawing/2014/main" id="{904F30E7-ED9B-DF4B-AC79-CF884D9549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26A05A-464D-4A4A-AB5A-BAAD3EB4B992}"/>
              </a:ext>
            </a:extLst>
          </p:cNvPr>
          <p:cNvSpPr>
            <a:spLocks noGrp="1"/>
          </p:cNvSpPr>
          <p:nvPr>
            <p:ph type="sldNum" sz="quarter" idx="12"/>
          </p:nvPr>
        </p:nvSpPr>
        <p:spPr/>
        <p:txBody>
          <a:bodyPr/>
          <a:lstStyle/>
          <a:p>
            <a:fld id="{9005D734-4844-574E-817E-F350E37E3E25}" type="slidenum">
              <a:rPr lang="en-US" smtClean="0"/>
              <a:t>‹#›</a:t>
            </a:fld>
            <a:endParaRPr lang="en-US"/>
          </a:p>
        </p:txBody>
      </p:sp>
    </p:spTree>
    <p:extLst>
      <p:ext uri="{BB962C8B-B14F-4D97-AF65-F5344CB8AC3E}">
        <p14:creationId xmlns:p14="http://schemas.microsoft.com/office/powerpoint/2010/main" val="4449497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09446-65E3-884D-B281-5DB2636A00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0DADC9-6157-8643-80DD-1A950A81FCF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8161EF-40C7-394B-96F3-ED4CF0554179}"/>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2694EF-823F-9A46-AEDF-8DB71BBF184E}"/>
              </a:ext>
            </a:extLst>
          </p:cNvPr>
          <p:cNvSpPr>
            <a:spLocks noGrp="1"/>
          </p:cNvSpPr>
          <p:nvPr>
            <p:ph type="dt" sz="half" idx="10"/>
          </p:nvPr>
        </p:nvSpPr>
        <p:spPr/>
        <p:txBody>
          <a:bodyPr/>
          <a:lstStyle/>
          <a:p>
            <a:fld id="{6DD79D77-F3D9-DB4E-B189-2157C7C53C4A}" type="datetimeFigureOut">
              <a:rPr lang="en-US" smtClean="0"/>
              <a:t>3/8/23</a:t>
            </a:fld>
            <a:endParaRPr lang="en-US"/>
          </a:p>
        </p:txBody>
      </p:sp>
      <p:sp>
        <p:nvSpPr>
          <p:cNvPr id="6" name="Footer Placeholder 5">
            <a:extLst>
              <a:ext uri="{FF2B5EF4-FFF2-40B4-BE49-F238E27FC236}">
                <a16:creationId xmlns:a16="http://schemas.microsoft.com/office/drawing/2014/main" id="{0789EA5E-F551-4146-B8EE-18748C779F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265DDB-3A69-2848-8EC2-BAC037689D25}"/>
              </a:ext>
            </a:extLst>
          </p:cNvPr>
          <p:cNvSpPr>
            <a:spLocks noGrp="1"/>
          </p:cNvSpPr>
          <p:nvPr>
            <p:ph type="sldNum" sz="quarter" idx="12"/>
          </p:nvPr>
        </p:nvSpPr>
        <p:spPr/>
        <p:txBody>
          <a:bodyPr/>
          <a:lstStyle/>
          <a:p>
            <a:fld id="{9005D734-4844-574E-817E-F350E37E3E25}" type="slidenum">
              <a:rPr lang="en-US" smtClean="0"/>
              <a:t>‹#›</a:t>
            </a:fld>
            <a:endParaRPr lang="en-US"/>
          </a:p>
        </p:txBody>
      </p:sp>
    </p:spTree>
    <p:extLst>
      <p:ext uri="{BB962C8B-B14F-4D97-AF65-F5344CB8AC3E}">
        <p14:creationId xmlns:p14="http://schemas.microsoft.com/office/powerpoint/2010/main" val="916225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F3CF1-96B0-964E-8D24-CCBC055B9E7B}"/>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F28F618E-FF84-B848-AA09-C410304F8F81}"/>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707C1FA2-0764-8C40-B6D4-6B316D80F3E4}"/>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BC880D-6438-6F4F-A570-6A48E52EFFA5}"/>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5685D912-C38E-7F4E-8BED-036C28A735EE}"/>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F7B558-8844-E043-852E-31243363C3A4}"/>
              </a:ext>
            </a:extLst>
          </p:cNvPr>
          <p:cNvSpPr>
            <a:spLocks noGrp="1"/>
          </p:cNvSpPr>
          <p:nvPr>
            <p:ph type="dt" sz="half" idx="10"/>
          </p:nvPr>
        </p:nvSpPr>
        <p:spPr/>
        <p:txBody>
          <a:bodyPr/>
          <a:lstStyle/>
          <a:p>
            <a:fld id="{6DD79D77-F3D9-DB4E-B189-2157C7C53C4A}" type="datetimeFigureOut">
              <a:rPr lang="en-US" smtClean="0"/>
              <a:t>3/8/23</a:t>
            </a:fld>
            <a:endParaRPr lang="en-US"/>
          </a:p>
        </p:txBody>
      </p:sp>
      <p:sp>
        <p:nvSpPr>
          <p:cNvPr id="8" name="Footer Placeholder 7">
            <a:extLst>
              <a:ext uri="{FF2B5EF4-FFF2-40B4-BE49-F238E27FC236}">
                <a16:creationId xmlns:a16="http://schemas.microsoft.com/office/drawing/2014/main" id="{A11A9280-A434-F448-A76E-3F481056215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2840DE-3693-8A44-9B05-67430F053DAE}"/>
              </a:ext>
            </a:extLst>
          </p:cNvPr>
          <p:cNvSpPr>
            <a:spLocks noGrp="1"/>
          </p:cNvSpPr>
          <p:nvPr>
            <p:ph type="sldNum" sz="quarter" idx="12"/>
          </p:nvPr>
        </p:nvSpPr>
        <p:spPr/>
        <p:txBody>
          <a:bodyPr/>
          <a:lstStyle/>
          <a:p>
            <a:fld id="{9005D734-4844-574E-817E-F350E37E3E25}" type="slidenum">
              <a:rPr lang="en-US" smtClean="0"/>
              <a:t>‹#›</a:t>
            </a:fld>
            <a:endParaRPr lang="en-US"/>
          </a:p>
        </p:txBody>
      </p:sp>
    </p:spTree>
    <p:extLst>
      <p:ext uri="{BB962C8B-B14F-4D97-AF65-F5344CB8AC3E}">
        <p14:creationId xmlns:p14="http://schemas.microsoft.com/office/powerpoint/2010/main" val="27886487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E39FC-7647-7D4B-8684-8A61CDA6338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A013C7F-D23A-9941-8B31-E12EA800B09D}"/>
              </a:ext>
            </a:extLst>
          </p:cNvPr>
          <p:cNvSpPr>
            <a:spLocks noGrp="1"/>
          </p:cNvSpPr>
          <p:nvPr>
            <p:ph type="dt" sz="half" idx="10"/>
          </p:nvPr>
        </p:nvSpPr>
        <p:spPr/>
        <p:txBody>
          <a:bodyPr/>
          <a:lstStyle/>
          <a:p>
            <a:fld id="{6DD79D77-F3D9-DB4E-B189-2157C7C53C4A}" type="datetimeFigureOut">
              <a:rPr lang="en-US" smtClean="0"/>
              <a:t>3/8/23</a:t>
            </a:fld>
            <a:endParaRPr lang="en-US"/>
          </a:p>
        </p:txBody>
      </p:sp>
      <p:sp>
        <p:nvSpPr>
          <p:cNvPr id="4" name="Footer Placeholder 3">
            <a:extLst>
              <a:ext uri="{FF2B5EF4-FFF2-40B4-BE49-F238E27FC236}">
                <a16:creationId xmlns:a16="http://schemas.microsoft.com/office/drawing/2014/main" id="{7F2A5CCE-1389-B543-B49A-8C026C16D06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8705E9-BA44-9C49-B2D1-7B6F8A683357}"/>
              </a:ext>
            </a:extLst>
          </p:cNvPr>
          <p:cNvSpPr>
            <a:spLocks noGrp="1"/>
          </p:cNvSpPr>
          <p:nvPr>
            <p:ph type="sldNum" sz="quarter" idx="12"/>
          </p:nvPr>
        </p:nvSpPr>
        <p:spPr/>
        <p:txBody>
          <a:bodyPr/>
          <a:lstStyle/>
          <a:p>
            <a:fld id="{9005D734-4844-574E-817E-F350E37E3E25}" type="slidenum">
              <a:rPr lang="en-US" smtClean="0"/>
              <a:t>‹#›</a:t>
            </a:fld>
            <a:endParaRPr lang="en-US"/>
          </a:p>
        </p:txBody>
      </p:sp>
    </p:spTree>
    <p:extLst>
      <p:ext uri="{BB962C8B-B14F-4D97-AF65-F5344CB8AC3E}">
        <p14:creationId xmlns:p14="http://schemas.microsoft.com/office/powerpoint/2010/main" val="291232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14EDB7-3BE2-ED47-A75B-3D517494E03C}"/>
              </a:ext>
            </a:extLst>
          </p:cNvPr>
          <p:cNvSpPr>
            <a:spLocks noGrp="1"/>
          </p:cNvSpPr>
          <p:nvPr>
            <p:ph type="dt" sz="half" idx="10"/>
          </p:nvPr>
        </p:nvSpPr>
        <p:spPr/>
        <p:txBody>
          <a:bodyPr/>
          <a:lstStyle/>
          <a:p>
            <a:fld id="{6DD79D77-F3D9-DB4E-B189-2157C7C53C4A}" type="datetimeFigureOut">
              <a:rPr lang="en-US" smtClean="0"/>
              <a:t>3/8/23</a:t>
            </a:fld>
            <a:endParaRPr lang="en-US"/>
          </a:p>
        </p:txBody>
      </p:sp>
      <p:sp>
        <p:nvSpPr>
          <p:cNvPr id="3" name="Footer Placeholder 2">
            <a:extLst>
              <a:ext uri="{FF2B5EF4-FFF2-40B4-BE49-F238E27FC236}">
                <a16:creationId xmlns:a16="http://schemas.microsoft.com/office/drawing/2014/main" id="{985E7DC0-FB2B-C841-A3B8-FBFD8381F99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5F10CEC-B54F-A04A-996B-07825A58561A}"/>
              </a:ext>
            </a:extLst>
          </p:cNvPr>
          <p:cNvSpPr>
            <a:spLocks noGrp="1"/>
          </p:cNvSpPr>
          <p:nvPr>
            <p:ph type="sldNum" sz="quarter" idx="12"/>
          </p:nvPr>
        </p:nvSpPr>
        <p:spPr/>
        <p:txBody>
          <a:bodyPr/>
          <a:lstStyle/>
          <a:p>
            <a:fld id="{9005D734-4844-574E-817E-F350E37E3E25}" type="slidenum">
              <a:rPr lang="en-US" smtClean="0"/>
              <a:t>‹#›</a:t>
            </a:fld>
            <a:endParaRPr lang="en-US"/>
          </a:p>
        </p:txBody>
      </p:sp>
    </p:spTree>
    <p:extLst>
      <p:ext uri="{BB962C8B-B14F-4D97-AF65-F5344CB8AC3E}">
        <p14:creationId xmlns:p14="http://schemas.microsoft.com/office/powerpoint/2010/main" val="17538458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7AAD0-18D0-844B-92A7-A1095B15A89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E00DCB1E-94A7-8945-833A-FC52D92BB079}"/>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017B36-FF7C-5149-A26E-F16D33ACE433}"/>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7942CC3-EEC3-3141-ADC8-54DD038C2E1B}"/>
              </a:ext>
            </a:extLst>
          </p:cNvPr>
          <p:cNvSpPr>
            <a:spLocks noGrp="1"/>
          </p:cNvSpPr>
          <p:nvPr>
            <p:ph type="dt" sz="half" idx="10"/>
          </p:nvPr>
        </p:nvSpPr>
        <p:spPr/>
        <p:txBody>
          <a:bodyPr/>
          <a:lstStyle/>
          <a:p>
            <a:fld id="{6DD79D77-F3D9-DB4E-B189-2157C7C53C4A}" type="datetimeFigureOut">
              <a:rPr lang="en-US" smtClean="0"/>
              <a:t>3/8/23</a:t>
            </a:fld>
            <a:endParaRPr lang="en-US"/>
          </a:p>
        </p:txBody>
      </p:sp>
      <p:sp>
        <p:nvSpPr>
          <p:cNvPr id="6" name="Footer Placeholder 5">
            <a:extLst>
              <a:ext uri="{FF2B5EF4-FFF2-40B4-BE49-F238E27FC236}">
                <a16:creationId xmlns:a16="http://schemas.microsoft.com/office/drawing/2014/main" id="{9CD0BEEF-2EF8-FF4D-8BD8-01ADDA635D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2914A4-EE1F-CF47-9474-6C62CAA356CB}"/>
              </a:ext>
            </a:extLst>
          </p:cNvPr>
          <p:cNvSpPr>
            <a:spLocks noGrp="1"/>
          </p:cNvSpPr>
          <p:nvPr>
            <p:ph type="sldNum" sz="quarter" idx="12"/>
          </p:nvPr>
        </p:nvSpPr>
        <p:spPr/>
        <p:txBody>
          <a:bodyPr/>
          <a:lstStyle/>
          <a:p>
            <a:fld id="{9005D734-4844-574E-817E-F350E37E3E25}" type="slidenum">
              <a:rPr lang="en-US" smtClean="0"/>
              <a:t>‹#›</a:t>
            </a:fld>
            <a:endParaRPr lang="en-US"/>
          </a:p>
        </p:txBody>
      </p:sp>
    </p:spTree>
    <p:extLst>
      <p:ext uri="{BB962C8B-B14F-4D97-AF65-F5344CB8AC3E}">
        <p14:creationId xmlns:p14="http://schemas.microsoft.com/office/powerpoint/2010/main" val="3304477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0749-8630-AE48-947E-35E94F61AF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24113B-5BEE-2745-86AA-990B3348CA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5E639E-8CD0-E64B-8E7F-C5D32B576AAB}"/>
              </a:ext>
            </a:extLst>
          </p:cNvPr>
          <p:cNvSpPr>
            <a:spLocks noGrp="1"/>
          </p:cNvSpPr>
          <p:nvPr>
            <p:ph type="dt" sz="half" idx="10"/>
          </p:nvPr>
        </p:nvSpPr>
        <p:spPr/>
        <p:txBody>
          <a:bodyPr/>
          <a:lstStyle/>
          <a:p>
            <a:fld id="{B25E9079-8205-0341-BF73-F159CC22D6FE}" type="datetimeFigureOut">
              <a:rPr lang="en-US" smtClean="0"/>
              <a:t>3/8/23</a:t>
            </a:fld>
            <a:endParaRPr lang="en-US"/>
          </a:p>
        </p:txBody>
      </p:sp>
      <p:sp>
        <p:nvSpPr>
          <p:cNvPr id="5" name="Footer Placeholder 4">
            <a:extLst>
              <a:ext uri="{FF2B5EF4-FFF2-40B4-BE49-F238E27FC236}">
                <a16:creationId xmlns:a16="http://schemas.microsoft.com/office/drawing/2014/main" id="{4FC7B09F-696A-1749-9649-867EBEADC4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3CBC4D-375D-FC4F-B50C-51AC5DFD0ACA}"/>
              </a:ext>
            </a:extLst>
          </p:cNvPr>
          <p:cNvSpPr>
            <a:spLocks noGrp="1"/>
          </p:cNvSpPr>
          <p:nvPr>
            <p:ph type="sldNum" sz="quarter" idx="12"/>
          </p:nvPr>
        </p:nvSpPr>
        <p:spPr/>
        <p:txBody>
          <a:bodyPr/>
          <a:lstStyle/>
          <a:p>
            <a:fld id="{42F183B7-ED88-0F4F-BB0B-E890D0B31D3E}" type="slidenum">
              <a:rPr lang="en-US" smtClean="0"/>
              <a:t>‹#›</a:t>
            </a:fld>
            <a:endParaRPr lang="en-US"/>
          </a:p>
        </p:txBody>
      </p:sp>
    </p:spTree>
    <p:extLst>
      <p:ext uri="{BB962C8B-B14F-4D97-AF65-F5344CB8AC3E}">
        <p14:creationId xmlns:p14="http://schemas.microsoft.com/office/powerpoint/2010/main" val="19454894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FFC40-E938-FD42-921C-7719C7198917}"/>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32FBBCDF-1F8D-3643-8FFB-D5861B7EDE6E}"/>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A2212BEF-A92C-684A-8A05-C7D9E191606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28D4532-5FF3-A341-BA4C-235DEE0F9549}"/>
              </a:ext>
            </a:extLst>
          </p:cNvPr>
          <p:cNvSpPr>
            <a:spLocks noGrp="1"/>
          </p:cNvSpPr>
          <p:nvPr>
            <p:ph type="dt" sz="half" idx="10"/>
          </p:nvPr>
        </p:nvSpPr>
        <p:spPr/>
        <p:txBody>
          <a:bodyPr/>
          <a:lstStyle/>
          <a:p>
            <a:fld id="{6DD79D77-F3D9-DB4E-B189-2157C7C53C4A}" type="datetimeFigureOut">
              <a:rPr lang="en-US" smtClean="0"/>
              <a:t>3/8/23</a:t>
            </a:fld>
            <a:endParaRPr lang="en-US"/>
          </a:p>
        </p:txBody>
      </p:sp>
      <p:sp>
        <p:nvSpPr>
          <p:cNvPr id="6" name="Footer Placeholder 5">
            <a:extLst>
              <a:ext uri="{FF2B5EF4-FFF2-40B4-BE49-F238E27FC236}">
                <a16:creationId xmlns:a16="http://schemas.microsoft.com/office/drawing/2014/main" id="{C380A322-AE5B-464F-844F-F3FBCF5398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BF86D3-1A34-C847-B73A-7D6B20D38316}"/>
              </a:ext>
            </a:extLst>
          </p:cNvPr>
          <p:cNvSpPr>
            <a:spLocks noGrp="1"/>
          </p:cNvSpPr>
          <p:nvPr>
            <p:ph type="sldNum" sz="quarter" idx="12"/>
          </p:nvPr>
        </p:nvSpPr>
        <p:spPr/>
        <p:txBody>
          <a:bodyPr/>
          <a:lstStyle/>
          <a:p>
            <a:fld id="{9005D734-4844-574E-817E-F350E37E3E25}" type="slidenum">
              <a:rPr lang="en-US" smtClean="0"/>
              <a:t>‹#›</a:t>
            </a:fld>
            <a:endParaRPr lang="en-US"/>
          </a:p>
        </p:txBody>
      </p:sp>
    </p:spTree>
    <p:extLst>
      <p:ext uri="{BB962C8B-B14F-4D97-AF65-F5344CB8AC3E}">
        <p14:creationId xmlns:p14="http://schemas.microsoft.com/office/powerpoint/2010/main" val="22619418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F87C7-9048-D54E-A703-1C049E4172E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BDD26D3-277E-2B4B-A2E2-86C330FB2C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D03CB9-C256-C542-A829-7100EAA5968A}"/>
              </a:ext>
            </a:extLst>
          </p:cNvPr>
          <p:cNvSpPr>
            <a:spLocks noGrp="1"/>
          </p:cNvSpPr>
          <p:nvPr>
            <p:ph type="dt" sz="half" idx="10"/>
          </p:nvPr>
        </p:nvSpPr>
        <p:spPr/>
        <p:txBody>
          <a:bodyPr/>
          <a:lstStyle/>
          <a:p>
            <a:fld id="{6DD79D77-F3D9-DB4E-B189-2157C7C53C4A}" type="datetimeFigureOut">
              <a:rPr lang="en-US" smtClean="0"/>
              <a:t>3/8/23</a:t>
            </a:fld>
            <a:endParaRPr lang="en-US"/>
          </a:p>
        </p:txBody>
      </p:sp>
      <p:sp>
        <p:nvSpPr>
          <p:cNvPr id="5" name="Footer Placeholder 4">
            <a:extLst>
              <a:ext uri="{FF2B5EF4-FFF2-40B4-BE49-F238E27FC236}">
                <a16:creationId xmlns:a16="http://schemas.microsoft.com/office/drawing/2014/main" id="{660EB6A6-61DA-B848-B99E-B3AF99453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20DA1B-FFBC-8B48-9276-5E686B737B92}"/>
              </a:ext>
            </a:extLst>
          </p:cNvPr>
          <p:cNvSpPr>
            <a:spLocks noGrp="1"/>
          </p:cNvSpPr>
          <p:nvPr>
            <p:ph type="sldNum" sz="quarter" idx="12"/>
          </p:nvPr>
        </p:nvSpPr>
        <p:spPr/>
        <p:txBody>
          <a:bodyPr/>
          <a:lstStyle/>
          <a:p>
            <a:fld id="{9005D734-4844-574E-817E-F350E37E3E25}" type="slidenum">
              <a:rPr lang="en-US" smtClean="0"/>
              <a:t>‹#›</a:t>
            </a:fld>
            <a:endParaRPr lang="en-US"/>
          </a:p>
        </p:txBody>
      </p:sp>
    </p:spTree>
    <p:extLst>
      <p:ext uri="{BB962C8B-B14F-4D97-AF65-F5344CB8AC3E}">
        <p14:creationId xmlns:p14="http://schemas.microsoft.com/office/powerpoint/2010/main" val="11170860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10D21A-25DB-CB44-B1F9-8E668E23420B}"/>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3064DD-763C-7945-BBBF-1BDA6EE6DC32}"/>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CE4967-0725-4A4D-B9E4-5EE9B0D7479F}"/>
              </a:ext>
            </a:extLst>
          </p:cNvPr>
          <p:cNvSpPr>
            <a:spLocks noGrp="1"/>
          </p:cNvSpPr>
          <p:nvPr>
            <p:ph type="dt" sz="half" idx="10"/>
          </p:nvPr>
        </p:nvSpPr>
        <p:spPr/>
        <p:txBody>
          <a:bodyPr/>
          <a:lstStyle/>
          <a:p>
            <a:fld id="{6DD79D77-F3D9-DB4E-B189-2157C7C53C4A}" type="datetimeFigureOut">
              <a:rPr lang="en-US" smtClean="0"/>
              <a:t>3/8/23</a:t>
            </a:fld>
            <a:endParaRPr lang="en-US"/>
          </a:p>
        </p:txBody>
      </p:sp>
      <p:sp>
        <p:nvSpPr>
          <p:cNvPr id="5" name="Footer Placeholder 4">
            <a:extLst>
              <a:ext uri="{FF2B5EF4-FFF2-40B4-BE49-F238E27FC236}">
                <a16:creationId xmlns:a16="http://schemas.microsoft.com/office/drawing/2014/main" id="{221C5F1F-F878-9244-8E70-F178188C81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667273-717D-174B-B2AF-4DD3D1F31542}"/>
              </a:ext>
            </a:extLst>
          </p:cNvPr>
          <p:cNvSpPr>
            <a:spLocks noGrp="1"/>
          </p:cNvSpPr>
          <p:nvPr>
            <p:ph type="sldNum" sz="quarter" idx="12"/>
          </p:nvPr>
        </p:nvSpPr>
        <p:spPr/>
        <p:txBody>
          <a:bodyPr/>
          <a:lstStyle/>
          <a:p>
            <a:fld id="{9005D734-4844-574E-817E-F350E37E3E25}" type="slidenum">
              <a:rPr lang="en-US" smtClean="0"/>
              <a:t>‹#›</a:t>
            </a:fld>
            <a:endParaRPr lang="en-US"/>
          </a:p>
        </p:txBody>
      </p:sp>
    </p:spTree>
    <p:extLst>
      <p:ext uri="{BB962C8B-B14F-4D97-AF65-F5344CB8AC3E}">
        <p14:creationId xmlns:p14="http://schemas.microsoft.com/office/powerpoint/2010/main" val="33807390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 Header">
    <p:spTree>
      <p:nvGrpSpPr>
        <p:cNvPr id="1" name="Shape 16"/>
        <p:cNvGrpSpPr/>
        <p:nvPr/>
      </p:nvGrpSpPr>
      <p:grpSpPr>
        <a:xfrm>
          <a:off x="0" y="0"/>
          <a:ext cx="0" cy="0"/>
          <a:chOff x="0" y="0"/>
          <a:chExt cx="0" cy="0"/>
        </a:xfrm>
      </p:grpSpPr>
      <p:sp>
        <p:nvSpPr>
          <p:cNvPr id="17" name="Google Shape;17;p9"/>
          <p:cNvSpPr txBox="1">
            <a:spLocks noGrp="1"/>
          </p:cNvSpPr>
          <p:nvPr>
            <p:ph type="title"/>
          </p:nvPr>
        </p:nvSpPr>
        <p:spPr>
          <a:xfrm>
            <a:off x="623888" y="1282304"/>
            <a:ext cx="7886700" cy="213955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9"/>
          <p:cNvSpPr txBox="1">
            <a:spLocks noGrp="1"/>
          </p:cNvSpPr>
          <p:nvPr>
            <p:ph type="body" idx="1"/>
          </p:nvPr>
        </p:nvSpPr>
        <p:spPr>
          <a:xfrm>
            <a:off x="623888" y="3442098"/>
            <a:ext cx="7886700" cy="1125140"/>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rgbClr val="888888"/>
              </a:buClr>
              <a:buSzPts val="2400"/>
              <a:buNone/>
              <a:defRPr sz="1800">
                <a:solidFill>
                  <a:srgbClr val="888888"/>
                </a:solidFill>
              </a:defRPr>
            </a:lvl1pPr>
            <a:lvl2pPr marL="685800" lvl="1" indent="-171450" algn="l">
              <a:lnSpc>
                <a:spcPct val="90000"/>
              </a:lnSpc>
              <a:spcBef>
                <a:spcPts val="375"/>
              </a:spcBef>
              <a:spcAft>
                <a:spcPts val="0"/>
              </a:spcAft>
              <a:buClr>
                <a:srgbClr val="888888"/>
              </a:buClr>
              <a:buSzPts val="2000"/>
              <a:buNone/>
              <a:defRPr sz="1500">
                <a:solidFill>
                  <a:srgbClr val="888888"/>
                </a:solidFill>
              </a:defRPr>
            </a:lvl2pPr>
            <a:lvl3pPr marL="1028700" lvl="2" indent="-171450" algn="l">
              <a:lnSpc>
                <a:spcPct val="90000"/>
              </a:lnSpc>
              <a:spcBef>
                <a:spcPts val="375"/>
              </a:spcBef>
              <a:spcAft>
                <a:spcPts val="0"/>
              </a:spcAft>
              <a:buClr>
                <a:srgbClr val="888888"/>
              </a:buClr>
              <a:buSzPts val="1800"/>
              <a:buNone/>
              <a:defRPr sz="1350">
                <a:solidFill>
                  <a:srgbClr val="888888"/>
                </a:solidFill>
              </a:defRPr>
            </a:lvl3pPr>
            <a:lvl4pPr marL="1371600" lvl="3" indent="-171450" algn="l">
              <a:lnSpc>
                <a:spcPct val="90000"/>
              </a:lnSpc>
              <a:spcBef>
                <a:spcPts val="375"/>
              </a:spcBef>
              <a:spcAft>
                <a:spcPts val="0"/>
              </a:spcAft>
              <a:buClr>
                <a:srgbClr val="888888"/>
              </a:buClr>
              <a:buSzPts val="1600"/>
              <a:buNone/>
              <a:defRPr sz="1200">
                <a:solidFill>
                  <a:srgbClr val="888888"/>
                </a:solidFill>
              </a:defRPr>
            </a:lvl4pPr>
            <a:lvl5pPr marL="1714500" lvl="4" indent="-171450" algn="l">
              <a:lnSpc>
                <a:spcPct val="90000"/>
              </a:lnSpc>
              <a:spcBef>
                <a:spcPts val="375"/>
              </a:spcBef>
              <a:spcAft>
                <a:spcPts val="0"/>
              </a:spcAft>
              <a:buClr>
                <a:srgbClr val="888888"/>
              </a:buClr>
              <a:buSzPts val="1600"/>
              <a:buNone/>
              <a:defRPr sz="1200">
                <a:solidFill>
                  <a:srgbClr val="888888"/>
                </a:solidFill>
              </a:defRPr>
            </a:lvl5pPr>
            <a:lvl6pPr marL="2057400" lvl="5" indent="-171450" algn="l">
              <a:lnSpc>
                <a:spcPct val="90000"/>
              </a:lnSpc>
              <a:spcBef>
                <a:spcPts val="375"/>
              </a:spcBef>
              <a:spcAft>
                <a:spcPts val="0"/>
              </a:spcAft>
              <a:buClr>
                <a:srgbClr val="888888"/>
              </a:buClr>
              <a:buSzPts val="1600"/>
              <a:buNone/>
              <a:defRPr sz="1200">
                <a:solidFill>
                  <a:srgbClr val="888888"/>
                </a:solidFill>
              </a:defRPr>
            </a:lvl6pPr>
            <a:lvl7pPr marL="2400300" lvl="6" indent="-171450" algn="l">
              <a:lnSpc>
                <a:spcPct val="90000"/>
              </a:lnSpc>
              <a:spcBef>
                <a:spcPts val="375"/>
              </a:spcBef>
              <a:spcAft>
                <a:spcPts val="0"/>
              </a:spcAft>
              <a:buClr>
                <a:srgbClr val="888888"/>
              </a:buClr>
              <a:buSzPts val="1600"/>
              <a:buNone/>
              <a:defRPr sz="1200">
                <a:solidFill>
                  <a:srgbClr val="888888"/>
                </a:solidFill>
              </a:defRPr>
            </a:lvl7pPr>
            <a:lvl8pPr marL="2743200" lvl="7" indent="-171450" algn="l">
              <a:lnSpc>
                <a:spcPct val="90000"/>
              </a:lnSpc>
              <a:spcBef>
                <a:spcPts val="375"/>
              </a:spcBef>
              <a:spcAft>
                <a:spcPts val="0"/>
              </a:spcAft>
              <a:buClr>
                <a:srgbClr val="888888"/>
              </a:buClr>
              <a:buSzPts val="1600"/>
              <a:buNone/>
              <a:defRPr sz="1200">
                <a:solidFill>
                  <a:srgbClr val="888888"/>
                </a:solidFill>
              </a:defRPr>
            </a:lvl8pPr>
            <a:lvl9pPr marL="3086100" lvl="8" indent="-171450" algn="l">
              <a:lnSpc>
                <a:spcPct val="90000"/>
              </a:lnSpc>
              <a:spcBef>
                <a:spcPts val="375"/>
              </a:spcBef>
              <a:spcAft>
                <a:spcPts val="0"/>
              </a:spcAft>
              <a:buClr>
                <a:srgbClr val="888888"/>
              </a:buClr>
              <a:buSzPts val="1600"/>
              <a:buNone/>
              <a:defRPr sz="1200">
                <a:solidFill>
                  <a:srgbClr val="888888"/>
                </a:solidFill>
              </a:defRPr>
            </a:lvl9pPr>
          </a:lstStyle>
          <a:p>
            <a:endParaRPr/>
          </a:p>
        </p:txBody>
      </p:sp>
    </p:spTree>
    <p:extLst>
      <p:ext uri="{BB962C8B-B14F-4D97-AF65-F5344CB8AC3E}">
        <p14:creationId xmlns:p14="http://schemas.microsoft.com/office/powerpoint/2010/main" val="9543664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266BC-4424-472F-A071-65C8D0D93F12}"/>
              </a:ext>
            </a:extLst>
          </p:cNvPr>
          <p:cNvSpPr>
            <a:spLocks noGrp="1"/>
          </p:cNvSpPr>
          <p:nvPr>
            <p:ph type="ctrTitle"/>
          </p:nvPr>
        </p:nvSpPr>
        <p:spPr>
          <a:xfrm>
            <a:off x="1143000" y="841772"/>
            <a:ext cx="6858000" cy="1790700"/>
          </a:xfrm>
        </p:spPr>
        <p:txBody>
          <a:bodyPr anchor="b"/>
          <a:lstStyle>
            <a:lvl1pPr algn="ctr">
              <a:defRPr sz="4500" b="1">
                <a:solidFill>
                  <a:schemeClr val="accent1">
                    <a:lumMod val="75000"/>
                  </a:schemeClr>
                </a:solidFill>
                <a:latin typeface="+mn-lt"/>
              </a:defRPr>
            </a:lvl1pPr>
          </a:lstStyle>
          <a:p>
            <a:r>
              <a:rPr lang="en-US"/>
              <a:t>Click to edit Master title style</a:t>
            </a:r>
          </a:p>
        </p:txBody>
      </p:sp>
      <p:sp>
        <p:nvSpPr>
          <p:cNvPr id="3" name="Subtitle 2">
            <a:extLst>
              <a:ext uri="{FF2B5EF4-FFF2-40B4-BE49-F238E27FC236}">
                <a16:creationId xmlns:a16="http://schemas.microsoft.com/office/drawing/2014/main" id="{837EF974-6129-4A04-AA7F-17DF1672C984}"/>
              </a:ext>
            </a:extLst>
          </p:cNvPr>
          <p:cNvSpPr>
            <a:spLocks noGrp="1"/>
          </p:cNvSpPr>
          <p:nvPr>
            <p:ph type="subTitle" idx="1"/>
          </p:nvPr>
        </p:nvSpPr>
        <p:spPr>
          <a:xfrm>
            <a:off x="1143000" y="2701528"/>
            <a:ext cx="6858000" cy="1241822"/>
          </a:xfrm>
        </p:spPr>
        <p:txBody>
          <a:bodyPr/>
          <a:lstStyle>
            <a:lvl1pPr marL="0" indent="0" algn="ctr">
              <a:buNone/>
              <a:defRPr sz="1800">
                <a:latin typeface="+mn-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3412B754-131E-4E73-91D0-F1DDBD713C68}"/>
              </a:ext>
            </a:extLst>
          </p:cNvPr>
          <p:cNvSpPr>
            <a:spLocks noGrp="1"/>
          </p:cNvSpPr>
          <p:nvPr>
            <p:ph type="dt" sz="half" idx="10"/>
          </p:nvPr>
        </p:nvSpPr>
        <p:spPr/>
        <p:txBody>
          <a:bodyPr/>
          <a:lstStyle>
            <a:lvl1pPr>
              <a:defRPr>
                <a:latin typeface="+mn-lt"/>
              </a:defRPr>
            </a:lvl1pPr>
          </a:lstStyle>
          <a:p>
            <a:fld id="{F4B40011-3588-4222-B923-4E00C07D0E8F}" type="datetimeFigureOut">
              <a:rPr lang="en-US" smtClean="0"/>
              <a:pPr/>
              <a:t>3/8/23</a:t>
            </a:fld>
            <a:endParaRPr lang="en-US"/>
          </a:p>
        </p:txBody>
      </p:sp>
      <p:sp>
        <p:nvSpPr>
          <p:cNvPr id="5" name="Footer Placeholder 4">
            <a:extLst>
              <a:ext uri="{FF2B5EF4-FFF2-40B4-BE49-F238E27FC236}">
                <a16:creationId xmlns:a16="http://schemas.microsoft.com/office/drawing/2014/main" id="{90218785-16CB-4636-A67A-CFC6E901BFDC}"/>
              </a:ext>
            </a:extLst>
          </p:cNvPr>
          <p:cNvSpPr>
            <a:spLocks noGrp="1"/>
          </p:cNvSpPr>
          <p:nvPr>
            <p:ph type="ftr" sz="quarter" idx="11"/>
          </p:nvPr>
        </p:nvSpPr>
        <p:spPr/>
        <p:txBody>
          <a:bodyPr/>
          <a:lstStyle>
            <a:lvl1pPr>
              <a:defRPr>
                <a:latin typeface="+mn-lt"/>
              </a:defRPr>
            </a:lvl1pPr>
          </a:lstStyle>
          <a:p>
            <a:endParaRPr lang="en-US"/>
          </a:p>
        </p:txBody>
      </p:sp>
      <p:sp>
        <p:nvSpPr>
          <p:cNvPr id="6" name="Slide Number Placeholder 5">
            <a:extLst>
              <a:ext uri="{FF2B5EF4-FFF2-40B4-BE49-F238E27FC236}">
                <a16:creationId xmlns:a16="http://schemas.microsoft.com/office/drawing/2014/main" id="{349DC60D-75DB-4AB5-82B3-4AB0FF1273E5}"/>
              </a:ext>
            </a:extLst>
          </p:cNvPr>
          <p:cNvSpPr>
            <a:spLocks noGrp="1"/>
          </p:cNvSpPr>
          <p:nvPr>
            <p:ph type="sldNum" sz="quarter" idx="12"/>
          </p:nvPr>
        </p:nvSpPr>
        <p:spPr/>
        <p:txBody>
          <a:bodyPr/>
          <a:lstStyle>
            <a:lvl1pPr>
              <a:defRPr>
                <a:latin typeface="+mn-lt"/>
              </a:defRPr>
            </a:lvl1pPr>
          </a:lstStyle>
          <a:p>
            <a:fld id="{A505C4FD-2569-4DB1-BAE0-12B68C8BE7C9}" type="slidenum">
              <a:rPr lang="en-US" smtClean="0"/>
              <a:pPr/>
              <a:t>‹#›</a:t>
            </a:fld>
            <a:endParaRPr lang="en-US"/>
          </a:p>
        </p:txBody>
      </p:sp>
    </p:spTree>
    <p:extLst>
      <p:ext uri="{BB962C8B-B14F-4D97-AF65-F5344CB8AC3E}">
        <p14:creationId xmlns:p14="http://schemas.microsoft.com/office/powerpoint/2010/main" val="11515386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060E7-C0B5-4037-958A-2B638A48ACAD}"/>
              </a:ext>
            </a:extLst>
          </p:cNvPr>
          <p:cNvSpPr>
            <a:spLocks noGrp="1"/>
          </p:cNvSpPr>
          <p:nvPr>
            <p:ph type="title"/>
          </p:nvPr>
        </p:nvSpPr>
        <p:spPr/>
        <p:txBody>
          <a:bodyPr/>
          <a:lstStyle>
            <a:lvl1pPr>
              <a:defRPr b="1">
                <a:solidFill>
                  <a:schemeClr val="accent1">
                    <a:lumMod val="7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2D8FE7B-B664-4F21-8B86-634B49D49F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BDBEB9-E366-4F40-8657-F23E919F7B1C}"/>
              </a:ext>
            </a:extLst>
          </p:cNvPr>
          <p:cNvSpPr>
            <a:spLocks noGrp="1"/>
          </p:cNvSpPr>
          <p:nvPr>
            <p:ph type="dt" sz="half" idx="10"/>
          </p:nvPr>
        </p:nvSpPr>
        <p:spPr/>
        <p:txBody>
          <a:bodyPr/>
          <a:lstStyle/>
          <a:p>
            <a:fld id="{F4B40011-3588-4222-B923-4E00C07D0E8F}" type="datetimeFigureOut">
              <a:rPr lang="en-US" smtClean="0"/>
              <a:t>3/8/23</a:t>
            </a:fld>
            <a:endParaRPr lang="en-US"/>
          </a:p>
        </p:txBody>
      </p:sp>
      <p:sp>
        <p:nvSpPr>
          <p:cNvPr id="5" name="Footer Placeholder 4">
            <a:extLst>
              <a:ext uri="{FF2B5EF4-FFF2-40B4-BE49-F238E27FC236}">
                <a16:creationId xmlns:a16="http://schemas.microsoft.com/office/drawing/2014/main" id="{7610EBC8-4A97-4850-B21D-E17FD280A3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305D92-6BB7-4066-9750-08C16CEF1329}"/>
              </a:ext>
            </a:extLst>
          </p:cNvPr>
          <p:cNvSpPr>
            <a:spLocks noGrp="1"/>
          </p:cNvSpPr>
          <p:nvPr>
            <p:ph type="sldNum" sz="quarter" idx="12"/>
          </p:nvPr>
        </p:nvSpPr>
        <p:spPr/>
        <p:txBody>
          <a:bodyPr/>
          <a:lstStyle/>
          <a:p>
            <a:fld id="{A505C4FD-2569-4DB1-BAE0-12B68C8BE7C9}" type="slidenum">
              <a:rPr lang="en-US" smtClean="0"/>
              <a:t>‹#›</a:t>
            </a:fld>
            <a:endParaRPr lang="en-US"/>
          </a:p>
        </p:txBody>
      </p:sp>
    </p:spTree>
    <p:extLst>
      <p:ext uri="{BB962C8B-B14F-4D97-AF65-F5344CB8AC3E}">
        <p14:creationId xmlns:p14="http://schemas.microsoft.com/office/powerpoint/2010/main" val="10465630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A5DA4-51B4-45B4-BC66-B5EFD8661508}"/>
              </a:ext>
            </a:extLst>
          </p:cNvPr>
          <p:cNvSpPr>
            <a:spLocks noGrp="1"/>
          </p:cNvSpPr>
          <p:nvPr>
            <p:ph type="title"/>
          </p:nvPr>
        </p:nvSpPr>
        <p:spPr>
          <a:xfrm>
            <a:off x="623888" y="1282304"/>
            <a:ext cx="7886700" cy="2139553"/>
          </a:xfrm>
        </p:spPr>
        <p:txBody>
          <a:bodyPr anchor="b"/>
          <a:lstStyle>
            <a:lvl1pPr>
              <a:defRPr sz="4500" b="1">
                <a:solidFill>
                  <a:schemeClr val="accent1">
                    <a:lumMod val="75000"/>
                  </a:schemeClr>
                </a:solidFill>
              </a:defRPr>
            </a:lvl1pPr>
          </a:lstStyle>
          <a:p>
            <a:r>
              <a:rPr lang="en-US"/>
              <a:t>Click to edit Master title style</a:t>
            </a:r>
          </a:p>
        </p:txBody>
      </p:sp>
      <p:sp>
        <p:nvSpPr>
          <p:cNvPr id="3" name="Text Placeholder 2">
            <a:extLst>
              <a:ext uri="{FF2B5EF4-FFF2-40B4-BE49-F238E27FC236}">
                <a16:creationId xmlns:a16="http://schemas.microsoft.com/office/drawing/2014/main" id="{C34C7DBE-E20B-4A6A-B3CD-D04362B889C0}"/>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0CCFB0-CD91-44A7-9FA2-E4FEA5037D53}"/>
              </a:ext>
            </a:extLst>
          </p:cNvPr>
          <p:cNvSpPr>
            <a:spLocks noGrp="1"/>
          </p:cNvSpPr>
          <p:nvPr>
            <p:ph type="dt" sz="half" idx="10"/>
          </p:nvPr>
        </p:nvSpPr>
        <p:spPr/>
        <p:txBody>
          <a:bodyPr/>
          <a:lstStyle/>
          <a:p>
            <a:fld id="{F4B40011-3588-4222-B923-4E00C07D0E8F}" type="datetimeFigureOut">
              <a:rPr lang="en-US" smtClean="0"/>
              <a:t>3/8/23</a:t>
            </a:fld>
            <a:endParaRPr lang="en-US"/>
          </a:p>
        </p:txBody>
      </p:sp>
      <p:sp>
        <p:nvSpPr>
          <p:cNvPr id="5" name="Footer Placeholder 4">
            <a:extLst>
              <a:ext uri="{FF2B5EF4-FFF2-40B4-BE49-F238E27FC236}">
                <a16:creationId xmlns:a16="http://schemas.microsoft.com/office/drawing/2014/main" id="{615E04F3-86FB-4FA1-B629-FB072D517F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61951C-D267-4CF4-BD05-2709E03985B3}"/>
              </a:ext>
            </a:extLst>
          </p:cNvPr>
          <p:cNvSpPr>
            <a:spLocks noGrp="1"/>
          </p:cNvSpPr>
          <p:nvPr>
            <p:ph type="sldNum" sz="quarter" idx="12"/>
          </p:nvPr>
        </p:nvSpPr>
        <p:spPr/>
        <p:txBody>
          <a:bodyPr/>
          <a:lstStyle/>
          <a:p>
            <a:fld id="{A505C4FD-2569-4DB1-BAE0-12B68C8BE7C9}" type="slidenum">
              <a:rPr lang="en-US" smtClean="0"/>
              <a:t>‹#›</a:t>
            </a:fld>
            <a:endParaRPr lang="en-US"/>
          </a:p>
        </p:txBody>
      </p:sp>
    </p:spTree>
    <p:extLst>
      <p:ext uri="{BB962C8B-B14F-4D97-AF65-F5344CB8AC3E}">
        <p14:creationId xmlns:p14="http://schemas.microsoft.com/office/powerpoint/2010/main" val="17276344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E0BA8-090A-444A-8A0A-990F85F8F5FC}"/>
              </a:ext>
            </a:extLst>
          </p:cNvPr>
          <p:cNvSpPr>
            <a:spLocks noGrp="1"/>
          </p:cNvSpPr>
          <p:nvPr>
            <p:ph type="title"/>
          </p:nvPr>
        </p:nvSpPr>
        <p:spPr/>
        <p:txBody>
          <a:bodyPr/>
          <a:lstStyle>
            <a:lvl1pPr>
              <a:defRPr b="1"/>
            </a:lvl1pPr>
          </a:lstStyle>
          <a:p>
            <a:r>
              <a:rPr lang="en-US"/>
              <a:t>Click to edit Master title style</a:t>
            </a:r>
          </a:p>
        </p:txBody>
      </p:sp>
      <p:sp>
        <p:nvSpPr>
          <p:cNvPr id="3" name="Content Placeholder 2">
            <a:extLst>
              <a:ext uri="{FF2B5EF4-FFF2-40B4-BE49-F238E27FC236}">
                <a16:creationId xmlns:a16="http://schemas.microsoft.com/office/drawing/2014/main" id="{73D0ADEA-6CB0-4694-95A4-69BECB42A3E9}"/>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B82E66-661F-4B1C-9BFD-92BB1B2A177F}"/>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5E2A517-197B-4C5C-8BC7-A4D63519246C}"/>
              </a:ext>
            </a:extLst>
          </p:cNvPr>
          <p:cNvSpPr>
            <a:spLocks noGrp="1"/>
          </p:cNvSpPr>
          <p:nvPr>
            <p:ph type="dt" sz="half" idx="10"/>
          </p:nvPr>
        </p:nvSpPr>
        <p:spPr/>
        <p:txBody>
          <a:bodyPr/>
          <a:lstStyle/>
          <a:p>
            <a:fld id="{F4B40011-3588-4222-B923-4E00C07D0E8F}" type="datetimeFigureOut">
              <a:rPr lang="en-US" smtClean="0"/>
              <a:t>3/8/23</a:t>
            </a:fld>
            <a:endParaRPr lang="en-US"/>
          </a:p>
        </p:txBody>
      </p:sp>
      <p:sp>
        <p:nvSpPr>
          <p:cNvPr id="6" name="Footer Placeholder 5">
            <a:extLst>
              <a:ext uri="{FF2B5EF4-FFF2-40B4-BE49-F238E27FC236}">
                <a16:creationId xmlns:a16="http://schemas.microsoft.com/office/drawing/2014/main" id="{77031CE4-1F23-4111-BC52-AD6F41556B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AEFA52-0FDA-4C58-9CC5-D386427C4E22}"/>
              </a:ext>
            </a:extLst>
          </p:cNvPr>
          <p:cNvSpPr>
            <a:spLocks noGrp="1"/>
          </p:cNvSpPr>
          <p:nvPr>
            <p:ph type="sldNum" sz="quarter" idx="12"/>
          </p:nvPr>
        </p:nvSpPr>
        <p:spPr/>
        <p:txBody>
          <a:bodyPr/>
          <a:lstStyle/>
          <a:p>
            <a:fld id="{A505C4FD-2569-4DB1-BAE0-12B68C8BE7C9}" type="slidenum">
              <a:rPr lang="en-US" smtClean="0"/>
              <a:t>‹#›</a:t>
            </a:fld>
            <a:endParaRPr lang="en-US"/>
          </a:p>
        </p:txBody>
      </p:sp>
    </p:spTree>
    <p:extLst>
      <p:ext uri="{BB962C8B-B14F-4D97-AF65-F5344CB8AC3E}">
        <p14:creationId xmlns:p14="http://schemas.microsoft.com/office/powerpoint/2010/main" val="18588430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1A9DF-052C-45AB-A040-F57AD3FEE6ED}"/>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500D61-D6C8-40E0-9B34-96C4A30BD175}"/>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6350DEE4-3BD8-43F9-9F45-DBF37993DD7C}"/>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D48393-23E5-499A-BDFF-BCA7C9748F27}"/>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0B9F34A3-6A17-461A-A670-CCFF283735F0}"/>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A04D3D-F166-4E40-813F-BE885566AB80}"/>
              </a:ext>
            </a:extLst>
          </p:cNvPr>
          <p:cNvSpPr>
            <a:spLocks noGrp="1"/>
          </p:cNvSpPr>
          <p:nvPr>
            <p:ph type="dt" sz="half" idx="10"/>
          </p:nvPr>
        </p:nvSpPr>
        <p:spPr/>
        <p:txBody>
          <a:bodyPr/>
          <a:lstStyle/>
          <a:p>
            <a:fld id="{F4B40011-3588-4222-B923-4E00C07D0E8F}" type="datetimeFigureOut">
              <a:rPr lang="en-US" smtClean="0"/>
              <a:t>3/8/23</a:t>
            </a:fld>
            <a:endParaRPr lang="en-US"/>
          </a:p>
        </p:txBody>
      </p:sp>
      <p:sp>
        <p:nvSpPr>
          <p:cNvPr id="8" name="Footer Placeholder 7">
            <a:extLst>
              <a:ext uri="{FF2B5EF4-FFF2-40B4-BE49-F238E27FC236}">
                <a16:creationId xmlns:a16="http://schemas.microsoft.com/office/drawing/2014/main" id="{72A25217-9F5D-4E4E-B100-5DE28ADEA8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F0D57D0-EB37-401D-A953-3C2EB084CA23}"/>
              </a:ext>
            </a:extLst>
          </p:cNvPr>
          <p:cNvSpPr>
            <a:spLocks noGrp="1"/>
          </p:cNvSpPr>
          <p:nvPr>
            <p:ph type="sldNum" sz="quarter" idx="12"/>
          </p:nvPr>
        </p:nvSpPr>
        <p:spPr/>
        <p:txBody>
          <a:bodyPr/>
          <a:lstStyle/>
          <a:p>
            <a:fld id="{A505C4FD-2569-4DB1-BAE0-12B68C8BE7C9}" type="slidenum">
              <a:rPr lang="en-US" smtClean="0"/>
              <a:t>‹#›</a:t>
            </a:fld>
            <a:endParaRPr lang="en-US"/>
          </a:p>
        </p:txBody>
      </p:sp>
    </p:spTree>
    <p:extLst>
      <p:ext uri="{BB962C8B-B14F-4D97-AF65-F5344CB8AC3E}">
        <p14:creationId xmlns:p14="http://schemas.microsoft.com/office/powerpoint/2010/main" val="6921963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CE2B1-7B2F-41E1-BDBD-C1E567C35B2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1697AB-9C0E-4218-A3C9-9F9945193372}"/>
              </a:ext>
            </a:extLst>
          </p:cNvPr>
          <p:cNvSpPr>
            <a:spLocks noGrp="1"/>
          </p:cNvSpPr>
          <p:nvPr>
            <p:ph type="dt" sz="half" idx="10"/>
          </p:nvPr>
        </p:nvSpPr>
        <p:spPr/>
        <p:txBody>
          <a:bodyPr/>
          <a:lstStyle/>
          <a:p>
            <a:fld id="{F4B40011-3588-4222-B923-4E00C07D0E8F}" type="datetimeFigureOut">
              <a:rPr lang="en-US" smtClean="0"/>
              <a:t>3/8/23</a:t>
            </a:fld>
            <a:endParaRPr lang="en-US"/>
          </a:p>
        </p:txBody>
      </p:sp>
      <p:sp>
        <p:nvSpPr>
          <p:cNvPr id="4" name="Footer Placeholder 3">
            <a:extLst>
              <a:ext uri="{FF2B5EF4-FFF2-40B4-BE49-F238E27FC236}">
                <a16:creationId xmlns:a16="http://schemas.microsoft.com/office/drawing/2014/main" id="{0BA1B35D-F6B9-4A70-9D5B-395811CBAB2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B4DAE4-F980-42C2-9D58-402A4588534B}"/>
              </a:ext>
            </a:extLst>
          </p:cNvPr>
          <p:cNvSpPr>
            <a:spLocks noGrp="1"/>
          </p:cNvSpPr>
          <p:nvPr>
            <p:ph type="sldNum" sz="quarter" idx="12"/>
          </p:nvPr>
        </p:nvSpPr>
        <p:spPr/>
        <p:txBody>
          <a:bodyPr/>
          <a:lstStyle/>
          <a:p>
            <a:fld id="{A505C4FD-2569-4DB1-BAE0-12B68C8BE7C9}" type="slidenum">
              <a:rPr lang="en-US" smtClean="0"/>
              <a:t>‹#›</a:t>
            </a:fld>
            <a:endParaRPr lang="en-US"/>
          </a:p>
        </p:txBody>
      </p:sp>
    </p:spTree>
    <p:extLst>
      <p:ext uri="{BB962C8B-B14F-4D97-AF65-F5344CB8AC3E}">
        <p14:creationId xmlns:p14="http://schemas.microsoft.com/office/powerpoint/2010/main" val="323560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7F999-297B-BD4C-BAC3-CE16E535DB69}"/>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1E0BA2BE-12BB-A044-9776-2DB8F568432E}"/>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E9D52-5133-A344-8C47-DF1EDB563355}"/>
              </a:ext>
            </a:extLst>
          </p:cNvPr>
          <p:cNvSpPr>
            <a:spLocks noGrp="1"/>
          </p:cNvSpPr>
          <p:nvPr>
            <p:ph type="dt" sz="half" idx="10"/>
          </p:nvPr>
        </p:nvSpPr>
        <p:spPr/>
        <p:txBody>
          <a:bodyPr/>
          <a:lstStyle/>
          <a:p>
            <a:fld id="{B25E9079-8205-0341-BF73-F159CC22D6FE}" type="datetimeFigureOut">
              <a:rPr lang="en-US" smtClean="0"/>
              <a:t>3/8/23</a:t>
            </a:fld>
            <a:endParaRPr lang="en-US"/>
          </a:p>
        </p:txBody>
      </p:sp>
      <p:sp>
        <p:nvSpPr>
          <p:cNvPr id="5" name="Footer Placeholder 4">
            <a:extLst>
              <a:ext uri="{FF2B5EF4-FFF2-40B4-BE49-F238E27FC236}">
                <a16:creationId xmlns:a16="http://schemas.microsoft.com/office/drawing/2014/main" id="{10370616-53F3-3D4B-95F9-334FF4EE5A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D8997F-1BC0-8C4B-9EB8-3D442C7912E8}"/>
              </a:ext>
            </a:extLst>
          </p:cNvPr>
          <p:cNvSpPr>
            <a:spLocks noGrp="1"/>
          </p:cNvSpPr>
          <p:nvPr>
            <p:ph type="sldNum" sz="quarter" idx="12"/>
          </p:nvPr>
        </p:nvSpPr>
        <p:spPr/>
        <p:txBody>
          <a:bodyPr/>
          <a:lstStyle/>
          <a:p>
            <a:fld id="{42F183B7-ED88-0F4F-BB0B-E890D0B31D3E}" type="slidenum">
              <a:rPr lang="en-US" smtClean="0"/>
              <a:t>‹#›</a:t>
            </a:fld>
            <a:endParaRPr lang="en-US"/>
          </a:p>
        </p:txBody>
      </p:sp>
    </p:spTree>
    <p:extLst>
      <p:ext uri="{BB962C8B-B14F-4D97-AF65-F5344CB8AC3E}">
        <p14:creationId xmlns:p14="http://schemas.microsoft.com/office/powerpoint/2010/main" val="236135253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0941C1-930C-4B97-9847-1E2B0D7224B9}"/>
              </a:ext>
            </a:extLst>
          </p:cNvPr>
          <p:cNvSpPr>
            <a:spLocks noGrp="1"/>
          </p:cNvSpPr>
          <p:nvPr>
            <p:ph type="dt" sz="half" idx="10"/>
          </p:nvPr>
        </p:nvSpPr>
        <p:spPr/>
        <p:txBody>
          <a:bodyPr/>
          <a:lstStyle/>
          <a:p>
            <a:fld id="{F4B40011-3588-4222-B923-4E00C07D0E8F}" type="datetimeFigureOut">
              <a:rPr lang="en-US" smtClean="0"/>
              <a:t>3/8/23</a:t>
            </a:fld>
            <a:endParaRPr lang="en-US"/>
          </a:p>
        </p:txBody>
      </p:sp>
      <p:sp>
        <p:nvSpPr>
          <p:cNvPr id="3" name="Footer Placeholder 2">
            <a:extLst>
              <a:ext uri="{FF2B5EF4-FFF2-40B4-BE49-F238E27FC236}">
                <a16:creationId xmlns:a16="http://schemas.microsoft.com/office/drawing/2014/main" id="{06E7826C-2017-401D-A951-33215CE0C38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74E09C-381B-4008-81B0-BB75A6A5C006}"/>
              </a:ext>
            </a:extLst>
          </p:cNvPr>
          <p:cNvSpPr>
            <a:spLocks noGrp="1"/>
          </p:cNvSpPr>
          <p:nvPr>
            <p:ph type="sldNum" sz="quarter" idx="12"/>
          </p:nvPr>
        </p:nvSpPr>
        <p:spPr/>
        <p:txBody>
          <a:bodyPr/>
          <a:lstStyle/>
          <a:p>
            <a:fld id="{A505C4FD-2569-4DB1-BAE0-12B68C8BE7C9}" type="slidenum">
              <a:rPr lang="en-US" smtClean="0"/>
              <a:t>‹#›</a:t>
            </a:fld>
            <a:endParaRPr lang="en-US"/>
          </a:p>
        </p:txBody>
      </p:sp>
    </p:spTree>
    <p:extLst>
      <p:ext uri="{BB962C8B-B14F-4D97-AF65-F5344CB8AC3E}">
        <p14:creationId xmlns:p14="http://schemas.microsoft.com/office/powerpoint/2010/main" val="42548477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739D6-E7D2-4327-9A33-D05A7C8E084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DEE6294C-4465-49BC-8185-0A3FB1898879}"/>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174F81-E3AE-470D-98F6-A616FC729E0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BF7D917B-FA9C-4547-8063-6B8F72888CAD}"/>
              </a:ext>
            </a:extLst>
          </p:cNvPr>
          <p:cNvSpPr>
            <a:spLocks noGrp="1"/>
          </p:cNvSpPr>
          <p:nvPr>
            <p:ph type="dt" sz="half" idx="10"/>
          </p:nvPr>
        </p:nvSpPr>
        <p:spPr/>
        <p:txBody>
          <a:bodyPr/>
          <a:lstStyle/>
          <a:p>
            <a:fld id="{F4B40011-3588-4222-B923-4E00C07D0E8F}" type="datetimeFigureOut">
              <a:rPr lang="en-US" smtClean="0"/>
              <a:t>3/8/23</a:t>
            </a:fld>
            <a:endParaRPr lang="en-US"/>
          </a:p>
        </p:txBody>
      </p:sp>
      <p:sp>
        <p:nvSpPr>
          <p:cNvPr id="6" name="Footer Placeholder 5">
            <a:extLst>
              <a:ext uri="{FF2B5EF4-FFF2-40B4-BE49-F238E27FC236}">
                <a16:creationId xmlns:a16="http://schemas.microsoft.com/office/drawing/2014/main" id="{6870C45D-D084-428D-A35C-0AE1EABC6A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58FA93-84F9-475A-9958-4C1D209EF5EA}"/>
              </a:ext>
            </a:extLst>
          </p:cNvPr>
          <p:cNvSpPr>
            <a:spLocks noGrp="1"/>
          </p:cNvSpPr>
          <p:nvPr>
            <p:ph type="sldNum" sz="quarter" idx="12"/>
          </p:nvPr>
        </p:nvSpPr>
        <p:spPr/>
        <p:txBody>
          <a:bodyPr/>
          <a:lstStyle/>
          <a:p>
            <a:fld id="{A505C4FD-2569-4DB1-BAE0-12B68C8BE7C9}" type="slidenum">
              <a:rPr lang="en-US" smtClean="0"/>
              <a:t>‹#›</a:t>
            </a:fld>
            <a:endParaRPr lang="en-US"/>
          </a:p>
        </p:txBody>
      </p:sp>
    </p:spTree>
    <p:extLst>
      <p:ext uri="{BB962C8B-B14F-4D97-AF65-F5344CB8AC3E}">
        <p14:creationId xmlns:p14="http://schemas.microsoft.com/office/powerpoint/2010/main" val="213172553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57DB0-4BE4-4B94-9CD6-F62FD0F81C90}"/>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0F6EB41D-B40D-4891-9FA6-380B9ECB924F}"/>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1B866A54-0A77-4B1A-AEA3-63C5EB88142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025255C-A26D-4A84-B2AF-FC64232EE006}"/>
              </a:ext>
            </a:extLst>
          </p:cNvPr>
          <p:cNvSpPr>
            <a:spLocks noGrp="1"/>
          </p:cNvSpPr>
          <p:nvPr>
            <p:ph type="dt" sz="half" idx="10"/>
          </p:nvPr>
        </p:nvSpPr>
        <p:spPr/>
        <p:txBody>
          <a:bodyPr/>
          <a:lstStyle/>
          <a:p>
            <a:fld id="{F4B40011-3588-4222-B923-4E00C07D0E8F}" type="datetimeFigureOut">
              <a:rPr lang="en-US" smtClean="0"/>
              <a:t>3/8/23</a:t>
            </a:fld>
            <a:endParaRPr lang="en-US"/>
          </a:p>
        </p:txBody>
      </p:sp>
      <p:sp>
        <p:nvSpPr>
          <p:cNvPr id="6" name="Footer Placeholder 5">
            <a:extLst>
              <a:ext uri="{FF2B5EF4-FFF2-40B4-BE49-F238E27FC236}">
                <a16:creationId xmlns:a16="http://schemas.microsoft.com/office/drawing/2014/main" id="{35346F8A-A715-42E4-B9EA-4D52C0E36B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2EFD9A-A4C4-4B8D-884A-6ADBA62E534D}"/>
              </a:ext>
            </a:extLst>
          </p:cNvPr>
          <p:cNvSpPr>
            <a:spLocks noGrp="1"/>
          </p:cNvSpPr>
          <p:nvPr>
            <p:ph type="sldNum" sz="quarter" idx="12"/>
          </p:nvPr>
        </p:nvSpPr>
        <p:spPr/>
        <p:txBody>
          <a:bodyPr/>
          <a:lstStyle/>
          <a:p>
            <a:fld id="{A505C4FD-2569-4DB1-BAE0-12B68C8BE7C9}" type="slidenum">
              <a:rPr lang="en-US" smtClean="0"/>
              <a:t>‹#›</a:t>
            </a:fld>
            <a:endParaRPr lang="en-US"/>
          </a:p>
        </p:txBody>
      </p:sp>
    </p:spTree>
    <p:extLst>
      <p:ext uri="{BB962C8B-B14F-4D97-AF65-F5344CB8AC3E}">
        <p14:creationId xmlns:p14="http://schemas.microsoft.com/office/powerpoint/2010/main" val="40311898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8B3CB-271F-4416-A5B0-99A02FB5CAC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182A0D-484B-47EE-BB42-528B341047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7FE222-7100-4D41-AC14-60B97EDF047E}"/>
              </a:ext>
            </a:extLst>
          </p:cNvPr>
          <p:cNvSpPr>
            <a:spLocks noGrp="1"/>
          </p:cNvSpPr>
          <p:nvPr>
            <p:ph type="dt" sz="half" idx="10"/>
          </p:nvPr>
        </p:nvSpPr>
        <p:spPr/>
        <p:txBody>
          <a:bodyPr/>
          <a:lstStyle/>
          <a:p>
            <a:fld id="{F4B40011-3588-4222-B923-4E00C07D0E8F}" type="datetimeFigureOut">
              <a:rPr lang="en-US" smtClean="0"/>
              <a:t>3/8/23</a:t>
            </a:fld>
            <a:endParaRPr lang="en-US"/>
          </a:p>
        </p:txBody>
      </p:sp>
      <p:sp>
        <p:nvSpPr>
          <p:cNvPr id="5" name="Footer Placeholder 4">
            <a:extLst>
              <a:ext uri="{FF2B5EF4-FFF2-40B4-BE49-F238E27FC236}">
                <a16:creationId xmlns:a16="http://schemas.microsoft.com/office/drawing/2014/main" id="{BD2BE2BA-65D9-400C-8FF4-4FEB6C600A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FEB30A-2730-47D4-B2A5-89B303DD1B58}"/>
              </a:ext>
            </a:extLst>
          </p:cNvPr>
          <p:cNvSpPr>
            <a:spLocks noGrp="1"/>
          </p:cNvSpPr>
          <p:nvPr>
            <p:ph type="sldNum" sz="quarter" idx="12"/>
          </p:nvPr>
        </p:nvSpPr>
        <p:spPr/>
        <p:txBody>
          <a:bodyPr/>
          <a:lstStyle/>
          <a:p>
            <a:fld id="{A505C4FD-2569-4DB1-BAE0-12B68C8BE7C9}" type="slidenum">
              <a:rPr lang="en-US" smtClean="0"/>
              <a:t>‹#›</a:t>
            </a:fld>
            <a:endParaRPr lang="en-US"/>
          </a:p>
        </p:txBody>
      </p:sp>
    </p:spTree>
    <p:extLst>
      <p:ext uri="{BB962C8B-B14F-4D97-AF65-F5344CB8AC3E}">
        <p14:creationId xmlns:p14="http://schemas.microsoft.com/office/powerpoint/2010/main" val="17259764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8172DB-EA08-4108-8340-37E21B337E6B}"/>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64C2D3-B18F-4EEC-B12F-0E80C54AFED4}"/>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501C97-27DB-4E3F-B2DD-6CF9AD38A26A}"/>
              </a:ext>
            </a:extLst>
          </p:cNvPr>
          <p:cNvSpPr>
            <a:spLocks noGrp="1"/>
          </p:cNvSpPr>
          <p:nvPr>
            <p:ph type="dt" sz="half" idx="10"/>
          </p:nvPr>
        </p:nvSpPr>
        <p:spPr/>
        <p:txBody>
          <a:bodyPr/>
          <a:lstStyle/>
          <a:p>
            <a:fld id="{F4B40011-3588-4222-B923-4E00C07D0E8F}" type="datetimeFigureOut">
              <a:rPr lang="en-US" smtClean="0"/>
              <a:t>3/8/23</a:t>
            </a:fld>
            <a:endParaRPr lang="en-US"/>
          </a:p>
        </p:txBody>
      </p:sp>
      <p:sp>
        <p:nvSpPr>
          <p:cNvPr id="5" name="Footer Placeholder 4">
            <a:extLst>
              <a:ext uri="{FF2B5EF4-FFF2-40B4-BE49-F238E27FC236}">
                <a16:creationId xmlns:a16="http://schemas.microsoft.com/office/drawing/2014/main" id="{4D351488-544D-430E-B575-0F3E982ACF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E09825-7FC2-4D29-8103-2CEB9B203A85}"/>
              </a:ext>
            </a:extLst>
          </p:cNvPr>
          <p:cNvSpPr>
            <a:spLocks noGrp="1"/>
          </p:cNvSpPr>
          <p:nvPr>
            <p:ph type="sldNum" sz="quarter" idx="12"/>
          </p:nvPr>
        </p:nvSpPr>
        <p:spPr/>
        <p:txBody>
          <a:bodyPr/>
          <a:lstStyle/>
          <a:p>
            <a:fld id="{A505C4FD-2569-4DB1-BAE0-12B68C8BE7C9}" type="slidenum">
              <a:rPr lang="en-US" smtClean="0"/>
              <a:t>‹#›</a:t>
            </a:fld>
            <a:endParaRPr lang="en-US"/>
          </a:p>
        </p:txBody>
      </p:sp>
    </p:spTree>
    <p:extLst>
      <p:ext uri="{BB962C8B-B14F-4D97-AF65-F5344CB8AC3E}">
        <p14:creationId xmlns:p14="http://schemas.microsoft.com/office/powerpoint/2010/main" val="4105288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5C7B4-98B7-4A43-AD81-6CC7C6511F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AEFE1D-C853-F24F-A96E-6E8EDD4CEDD9}"/>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FF16B0-F6EE-954F-AC60-3567FC11B2AC}"/>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E31751-A587-B945-91B5-BC96194328EE}"/>
              </a:ext>
            </a:extLst>
          </p:cNvPr>
          <p:cNvSpPr>
            <a:spLocks noGrp="1"/>
          </p:cNvSpPr>
          <p:nvPr>
            <p:ph type="dt" sz="half" idx="10"/>
          </p:nvPr>
        </p:nvSpPr>
        <p:spPr/>
        <p:txBody>
          <a:bodyPr/>
          <a:lstStyle/>
          <a:p>
            <a:fld id="{B25E9079-8205-0341-BF73-F159CC22D6FE}" type="datetimeFigureOut">
              <a:rPr lang="en-US" smtClean="0"/>
              <a:t>3/8/23</a:t>
            </a:fld>
            <a:endParaRPr lang="en-US"/>
          </a:p>
        </p:txBody>
      </p:sp>
      <p:sp>
        <p:nvSpPr>
          <p:cNvPr id="6" name="Footer Placeholder 5">
            <a:extLst>
              <a:ext uri="{FF2B5EF4-FFF2-40B4-BE49-F238E27FC236}">
                <a16:creationId xmlns:a16="http://schemas.microsoft.com/office/drawing/2014/main" id="{08F9EDC2-2F49-9D48-A46B-8954937BB8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A53D53-3E91-2F49-A729-F10376DE3B0F}"/>
              </a:ext>
            </a:extLst>
          </p:cNvPr>
          <p:cNvSpPr>
            <a:spLocks noGrp="1"/>
          </p:cNvSpPr>
          <p:nvPr>
            <p:ph type="sldNum" sz="quarter" idx="12"/>
          </p:nvPr>
        </p:nvSpPr>
        <p:spPr/>
        <p:txBody>
          <a:bodyPr/>
          <a:lstStyle/>
          <a:p>
            <a:fld id="{42F183B7-ED88-0F4F-BB0B-E890D0B31D3E}" type="slidenum">
              <a:rPr lang="en-US" smtClean="0"/>
              <a:t>‹#›</a:t>
            </a:fld>
            <a:endParaRPr lang="en-US"/>
          </a:p>
        </p:txBody>
      </p:sp>
    </p:spTree>
    <p:extLst>
      <p:ext uri="{BB962C8B-B14F-4D97-AF65-F5344CB8AC3E}">
        <p14:creationId xmlns:p14="http://schemas.microsoft.com/office/powerpoint/2010/main" val="247446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3D456-317C-8C4D-A323-22E484C7B3F0}"/>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9B5488-E1F4-9E46-838B-87A57F7C8D6B}"/>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4853A118-B282-8A4F-BDCB-21726E47C86C}"/>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EE5141-AE1B-384E-8A1D-F8EF97EBC1AD}"/>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A3B816DB-2138-C844-8228-E79DE3D402B6}"/>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316B7C-FC14-894C-8112-ADB76F521400}"/>
              </a:ext>
            </a:extLst>
          </p:cNvPr>
          <p:cNvSpPr>
            <a:spLocks noGrp="1"/>
          </p:cNvSpPr>
          <p:nvPr>
            <p:ph type="dt" sz="half" idx="10"/>
          </p:nvPr>
        </p:nvSpPr>
        <p:spPr/>
        <p:txBody>
          <a:bodyPr/>
          <a:lstStyle/>
          <a:p>
            <a:fld id="{B25E9079-8205-0341-BF73-F159CC22D6FE}" type="datetimeFigureOut">
              <a:rPr lang="en-US" smtClean="0"/>
              <a:t>3/8/23</a:t>
            </a:fld>
            <a:endParaRPr lang="en-US"/>
          </a:p>
        </p:txBody>
      </p:sp>
      <p:sp>
        <p:nvSpPr>
          <p:cNvPr id="8" name="Footer Placeholder 7">
            <a:extLst>
              <a:ext uri="{FF2B5EF4-FFF2-40B4-BE49-F238E27FC236}">
                <a16:creationId xmlns:a16="http://schemas.microsoft.com/office/drawing/2014/main" id="{80951440-7BC1-B34D-BAF2-99BA65232DC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3CA71AA-3090-2540-A3D5-4EC31DCE38A4}"/>
              </a:ext>
            </a:extLst>
          </p:cNvPr>
          <p:cNvSpPr>
            <a:spLocks noGrp="1"/>
          </p:cNvSpPr>
          <p:nvPr>
            <p:ph type="sldNum" sz="quarter" idx="12"/>
          </p:nvPr>
        </p:nvSpPr>
        <p:spPr/>
        <p:txBody>
          <a:bodyPr/>
          <a:lstStyle/>
          <a:p>
            <a:fld id="{42F183B7-ED88-0F4F-BB0B-E890D0B31D3E}" type="slidenum">
              <a:rPr lang="en-US" smtClean="0"/>
              <a:t>‹#›</a:t>
            </a:fld>
            <a:endParaRPr lang="en-US"/>
          </a:p>
        </p:txBody>
      </p:sp>
    </p:spTree>
    <p:extLst>
      <p:ext uri="{BB962C8B-B14F-4D97-AF65-F5344CB8AC3E}">
        <p14:creationId xmlns:p14="http://schemas.microsoft.com/office/powerpoint/2010/main" val="3655165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A7AFD-7ECC-554F-8407-C66A011255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CEA192-AACE-D64A-8862-DB2D24F838CF}"/>
              </a:ext>
            </a:extLst>
          </p:cNvPr>
          <p:cNvSpPr>
            <a:spLocks noGrp="1"/>
          </p:cNvSpPr>
          <p:nvPr>
            <p:ph type="dt" sz="half" idx="10"/>
          </p:nvPr>
        </p:nvSpPr>
        <p:spPr/>
        <p:txBody>
          <a:bodyPr/>
          <a:lstStyle/>
          <a:p>
            <a:fld id="{B25E9079-8205-0341-BF73-F159CC22D6FE}" type="datetimeFigureOut">
              <a:rPr lang="en-US" smtClean="0"/>
              <a:t>3/8/23</a:t>
            </a:fld>
            <a:endParaRPr lang="en-US"/>
          </a:p>
        </p:txBody>
      </p:sp>
      <p:sp>
        <p:nvSpPr>
          <p:cNvPr id="4" name="Footer Placeholder 3">
            <a:extLst>
              <a:ext uri="{FF2B5EF4-FFF2-40B4-BE49-F238E27FC236}">
                <a16:creationId xmlns:a16="http://schemas.microsoft.com/office/drawing/2014/main" id="{2078D614-89C9-8144-952D-3C2974133F4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679732C-686C-2941-BF49-8F7C0919ACED}"/>
              </a:ext>
            </a:extLst>
          </p:cNvPr>
          <p:cNvSpPr>
            <a:spLocks noGrp="1"/>
          </p:cNvSpPr>
          <p:nvPr>
            <p:ph type="sldNum" sz="quarter" idx="12"/>
          </p:nvPr>
        </p:nvSpPr>
        <p:spPr/>
        <p:txBody>
          <a:bodyPr/>
          <a:lstStyle/>
          <a:p>
            <a:fld id="{42F183B7-ED88-0F4F-BB0B-E890D0B31D3E}" type="slidenum">
              <a:rPr lang="en-US" smtClean="0"/>
              <a:t>‹#›</a:t>
            </a:fld>
            <a:endParaRPr lang="en-US"/>
          </a:p>
        </p:txBody>
      </p:sp>
    </p:spTree>
    <p:extLst>
      <p:ext uri="{BB962C8B-B14F-4D97-AF65-F5344CB8AC3E}">
        <p14:creationId xmlns:p14="http://schemas.microsoft.com/office/powerpoint/2010/main" val="3433871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B32FEA-492D-C049-9C1C-EC13B62FFB30}"/>
              </a:ext>
            </a:extLst>
          </p:cNvPr>
          <p:cNvSpPr>
            <a:spLocks noGrp="1"/>
          </p:cNvSpPr>
          <p:nvPr>
            <p:ph type="dt" sz="half" idx="10"/>
          </p:nvPr>
        </p:nvSpPr>
        <p:spPr/>
        <p:txBody>
          <a:bodyPr/>
          <a:lstStyle/>
          <a:p>
            <a:fld id="{B25E9079-8205-0341-BF73-F159CC22D6FE}" type="datetimeFigureOut">
              <a:rPr lang="en-US" smtClean="0"/>
              <a:t>3/8/23</a:t>
            </a:fld>
            <a:endParaRPr lang="en-US"/>
          </a:p>
        </p:txBody>
      </p:sp>
      <p:sp>
        <p:nvSpPr>
          <p:cNvPr id="3" name="Footer Placeholder 2">
            <a:extLst>
              <a:ext uri="{FF2B5EF4-FFF2-40B4-BE49-F238E27FC236}">
                <a16:creationId xmlns:a16="http://schemas.microsoft.com/office/drawing/2014/main" id="{EC277125-CE92-2E4D-82D5-D9446BDC07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44B9F-4EE9-2643-8179-D2B00CCCE6E7}"/>
              </a:ext>
            </a:extLst>
          </p:cNvPr>
          <p:cNvSpPr>
            <a:spLocks noGrp="1"/>
          </p:cNvSpPr>
          <p:nvPr>
            <p:ph type="sldNum" sz="quarter" idx="12"/>
          </p:nvPr>
        </p:nvSpPr>
        <p:spPr/>
        <p:txBody>
          <a:bodyPr/>
          <a:lstStyle/>
          <a:p>
            <a:fld id="{42F183B7-ED88-0F4F-BB0B-E890D0B31D3E}" type="slidenum">
              <a:rPr lang="en-US" smtClean="0"/>
              <a:t>‹#›</a:t>
            </a:fld>
            <a:endParaRPr lang="en-US"/>
          </a:p>
        </p:txBody>
      </p:sp>
    </p:spTree>
    <p:extLst>
      <p:ext uri="{BB962C8B-B14F-4D97-AF65-F5344CB8AC3E}">
        <p14:creationId xmlns:p14="http://schemas.microsoft.com/office/powerpoint/2010/main" val="40570399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67D74-9C7C-BA42-AF00-825BE41F133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DFF57029-7801-4947-B620-D7DFC2460818}"/>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9EC1200-10A6-1641-872A-6931521C25D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5F74646-E113-3C40-98A0-1F6A99719B3B}"/>
              </a:ext>
            </a:extLst>
          </p:cNvPr>
          <p:cNvSpPr>
            <a:spLocks noGrp="1"/>
          </p:cNvSpPr>
          <p:nvPr>
            <p:ph type="dt" sz="half" idx="10"/>
          </p:nvPr>
        </p:nvSpPr>
        <p:spPr/>
        <p:txBody>
          <a:bodyPr/>
          <a:lstStyle/>
          <a:p>
            <a:fld id="{B25E9079-8205-0341-BF73-F159CC22D6FE}" type="datetimeFigureOut">
              <a:rPr lang="en-US" smtClean="0"/>
              <a:t>3/8/23</a:t>
            </a:fld>
            <a:endParaRPr lang="en-US"/>
          </a:p>
        </p:txBody>
      </p:sp>
      <p:sp>
        <p:nvSpPr>
          <p:cNvPr id="6" name="Footer Placeholder 5">
            <a:extLst>
              <a:ext uri="{FF2B5EF4-FFF2-40B4-BE49-F238E27FC236}">
                <a16:creationId xmlns:a16="http://schemas.microsoft.com/office/drawing/2014/main" id="{4E5421EB-94C1-384E-8F4F-F7FB81E61C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728122-D84A-B342-9523-CC723F40205D}"/>
              </a:ext>
            </a:extLst>
          </p:cNvPr>
          <p:cNvSpPr>
            <a:spLocks noGrp="1"/>
          </p:cNvSpPr>
          <p:nvPr>
            <p:ph type="sldNum" sz="quarter" idx="12"/>
          </p:nvPr>
        </p:nvSpPr>
        <p:spPr/>
        <p:txBody>
          <a:bodyPr/>
          <a:lstStyle/>
          <a:p>
            <a:fld id="{42F183B7-ED88-0F4F-BB0B-E890D0B31D3E}" type="slidenum">
              <a:rPr lang="en-US" smtClean="0"/>
              <a:t>‹#›</a:t>
            </a:fld>
            <a:endParaRPr lang="en-US"/>
          </a:p>
        </p:txBody>
      </p:sp>
    </p:spTree>
    <p:extLst>
      <p:ext uri="{BB962C8B-B14F-4D97-AF65-F5344CB8AC3E}">
        <p14:creationId xmlns:p14="http://schemas.microsoft.com/office/powerpoint/2010/main" val="2208820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92F72-4C65-CB4E-A22B-A084AB0AC20E}"/>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2B0EF8BF-6A98-4F4C-B565-8A680F6A79A5}"/>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46E57E5-2C65-5A44-85C0-720472C14AE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3E87D03-1173-764E-B1E7-FE9B3D814103}"/>
              </a:ext>
            </a:extLst>
          </p:cNvPr>
          <p:cNvSpPr>
            <a:spLocks noGrp="1"/>
          </p:cNvSpPr>
          <p:nvPr>
            <p:ph type="dt" sz="half" idx="10"/>
          </p:nvPr>
        </p:nvSpPr>
        <p:spPr/>
        <p:txBody>
          <a:bodyPr/>
          <a:lstStyle/>
          <a:p>
            <a:fld id="{B25E9079-8205-0341-BF73-F159CC22D6FE}" type="datetimeFigureOut">
              <a:rPr lang="en-US" smtClean="0"/>
              <a:t>3/8/23</a:t>
            </a:fld>
            <a:endParaRPr lang="en-US"/>
          </a:p>
        </p:txBody>
      </p:sp>
      <p:sp>
        <p:nvSpPr>
          <p:cNvPr id="6" name="Footer Placeholder 5">
            <a:extLst>
              <a:ext uri="{FF2B5EF4-FFF2-40B4-BE49-F238E27FC236}">
                <a16:creationId xmlns:a16="http://schemas.microsoft.com/office/drawing/2014/main" id="{73AD3734-89FB-E042-8C13-7828622315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9CF236-0380-9840-84AA-B4D4A9798D55}"/>
              </a:ext>
            </a:extLst>
          </p:cNvPr>
          <p:cNvSpPr>
            <a:spLocks noGrp="1"/>
          </p:cNvSpPr>
          <p:nvPr>
            <p:ph type="sldNum" sz="quarter" idx="12"/>
          </p:nvPr>
        </p:nvSpPr>
        <p:spPr/>
        <p:txBody>
          <a:bodyPr/>
          <a:lstStyle/>
          <a:p>
            <a:fld id="{42F183B7-ED88-0F4F-BB0B-E890D0B31D3E}" type="slidenum">
              <a:rPr lang="en-US" smtClean="0"/>
              <a:t>‹#›</a:t>
            </a:fld>
            <a:endParaRPr lang="en-US"/>
          </a:p>
        </p:txBody>
      </p:sp>
    </p:spTree>
    <p:extLst>
      <p:ext uri="{BB962C8B-B14F-4D97-AF65-F5344CB8AC3E}">
        <p14:creationId xmlns:p14="http://schemas.microsoft.com/office/powerpoint/2010/main" val="4120723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4.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EF5AB5-8245-8D4F-9FB2-128A50C17037}"/>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053E6B2-1773-4F48-B3F4-290C21E4C527}"/>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2476F2-AD34-7042-BC7F-DD4C56C41854}"/>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25E9079-8205-0341-BF73-F159CC22D6FE}" type="datetimeFigureOut">
              <a:rPr lang="en-US" smtClean="0"/>
              <a:t>3/8/23</a:t>
            </a:fld>
            <a:endParaRPr lang="en-US"/>
          </a:p>
        </p:txBody>
      </p:sp>
      <p:sp>
        <p:nvSpPr>
          <p:cNvPr id="5" name="Footer Placeholder 4">
            <a:extLst>
              <a:ext uri="{FF2B5EF4-FFF2-40B4-BE49-F238E27FC236}">
                <a16:creationId xmlns:a16="http://schemas.microsoft.com/office/drawing/2014/main" id="{2537DC2F-D401-5D48-83DE-2F8D73ACDBB8}"/>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28FFB8-ED72-BB45-9F4B-432521FEE8F4}"/>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2F183B7-ED88-0F4F-BB0B-E890D0B31D3E}" type="slidenum">
              <a:rPr lang="en-US" smtClean="0"/>
              <a:t>‹#›</a:t>
            </a:fld>
            <a:endParaRPr lang="en-US"/>
          </a:p>
        </p:txBody>
      </p:sp>
    </p:spTree>
    <p:extLst>
      <p:ext uri="{BB962C8B-B14F-4D97-AF65-F5344CB8AC3E}">
        <p14:creationId xmlns:p14="http://schemas.microsoft.com/office/powerpoint/2010/main" val="45648867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00124A-B476-1A45-9EB3-299FBBF54EF4}"/>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F2ECB6-FDAA-D84F-B410-309C9B5F6631}"/>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B5694A-1DE0-044F-8AF3-9173597212B6}"/>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6DD79D77-F3D9-DB4E-B189-2157C7C53C4A}" type="datetimeFigureOut">
              <a:rPr lang="en-US" smtClean="0"/>
              <a:t>3/8/23</a:t>
            </a:fld>
            <a:endParaRPr lang="en-US"/>
          </a:p>
        </p:txBody>
      </p:sp>
      <p:sp>
        <p:nvSpPr>
          <p:cNvPr id="5" name="Footer Placeholder 4">
            <a:extLst>
              <a:ext uri="{FF2B5EF4-FFF2-40B4-BE49-F238E27FC236}">
                <a16:creationId xmlns:a16="http://schemas.microsoft.com/office/drawing/2014/main" id="{5FA6FF7F-3458-7647-97E4-6E88B4562F35}"/>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E155172-5025-4948-B456-E7E802D76ED4}"/>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9005D734-4844-574E-817E-F350E37E3E25}" type="slidenum">
              <a:rPr lang="en-US" smtClean="0"/>
              <a:t>‹#›</a:t>
            </a:fld>
            <a:endParaRPr lang="en-US"/>
          </a:p>
        </p:txBody>
      </p:sp>
    </p:spTree>
    <p:extLst>
      <p:ext uri="{BB962C8B-B14F-4D97-AF65-F5344CB8AC3E}">
        <p14:creationId xmlns:p14="http://schemas.microsoft.com/office/powerpoint/2010/main" val="1771272140"/>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
          <p:cNvSpPr txBox="1">
            <a:spLocks noGrp="1"/>
          </p:cNvSpPr>
          <p:nvPr>
            <p:ph type="title"/>
          </p:nvPr>
        </p:nvSpPr>
        <p:spPr>
          <a:xfrm>
            <a:off x="388018" y="185569"/>
            <a:ext cx="8127332" cy="468389"/>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rgbClr val="1C4587"/>
              </a:buClr>
              <a:buSzPts val="2600"/>
              <a:buFont typeface="Franklin Gothic"/>
              <a:buNone/>
              <a:defRPr sz="2600" b="1" i="0" u="none" strike="noStrike" cap="none">
                <a:solidFill>
                  <a:srgbClr val="1C4587"/>
                </a:solidFill>
                <a:latin typeface="Franklin Gothic"/>
                <a:ea typeface="Franklin Gothic"/>
                <a:cs typeface="Franklin Gothic"/>
                <a:sym typeface="Frankli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7"/>
          <p:cNvSpPr txBox="1">
            <a:spLocks noGrp="1"/>
          </p:cNvSpPr>
          <p:nvPr>
            <p:ph type="body" idx="1"/>
          </p:nvPr>
        </p:nvSpPr>
        <p:spPr>
          <a:xfrm>
            <a:off x="388018" y="875297"/>
            <a:ext cx="8127332" cy="3757322"/>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Franklin Gothic"/>
              <a:buChar char="•"/>
              <a:defRPr sz="2800" b="0" i="0" u="none" strike="noStrike" cap="none">
                <a:solidFill>
                  <a:schemeClr val="dk1"/>
                </a:solidFill>
                <a:latin typeface="Franklin Gothic"/>
                <a:ea typeface="Franklin Gothic"/>
                <a:cs typeface="Franklin Gothic"/>
                <a:sym typeface="Franklin Gothic"/>
              </a:defRPr>
            </a:lvl1pPr>
            <a:lvl2pPr marL="914400" marR="0" lvl="1" indent="-381000" algn="l" rtl="0">
              <a:lnSpc>
                <a:spcPct val="90000"/>
              </a:lnSpc>
              <a:spcBef>
                <a:spcPts val="500"/>
              </a:spcBef>
              <a:spcAft>
                <a:spcPts val="0"/>
              </a:spcAft>
              <a:buClr>
                <a:schemeClr val="dk1"/>
              </a:buClr>
              <a:buSzPts val="2400"/>
              <a:buFont typeface="Franklin Gothic"/>
              <a:buChar char="•"/>
              <a:defRPr sz="2400" b="0" i="0" u="none" strike="noStrike" cap="none">
                <a:solidFill>
                  <a:schemeClr val="dk1"/>
                </a:solidFill>
                <a:latin typeface="Franklin Gothic"/>
                <a:ea typeface="Franklin Gothic"/>
                <a:cs typeface="Franklin Gothic"/>
                <a:sym typeface="Franklin Gothic"/>
              </a:defRPr>
            </a:lvl2pPr>
            <a:lvl3pPr marL="1371600" marR="0" lvl="2" indent="-355600" algn="l" rtl="0">
              <a:lnSpc>
                <a:spcPct val="90000"/>
              </a:lnSpc>
              <a:spcBef>
                <a:spcPts val="500"/>
              </a:spcBef>
              <a:spcAft>
                <a:spcPts val="0"/>
              </a:spcAft>
              <a:buClr>
                <a:schemeClr val="dk1"/>
              </a:buClr>
              <a:buSzPts val="2000"/>
              <a:buFont typeface="Franklin Gothic"/>
              <a:buChar char="•"/>
              <a:defRPr sz="2000" b="0" i="0" u="none" strike="noStrike" cap="none">
                <a:solidFill>
                  <a:schemeClr val="dk1"/>
                </a:solidFill>
                <a:latin typeface="Franklin Gothic"/>
                <a:ea typeface="Franklin Gothic"/>
                <a:cs typeface="Franklin Gothic"/>
                <a:sym typeface="Franklin Gothic"/>
              </a:defRPr>
            </a:lvl3pPr>
            <a:lvl4pPr marL="1828800" marR="0" lvl="3" indent="-342900" algn="l" rtl="0">
              <a:lnSpc>
                <a:spcPct val="90000"/>
              </a:lnSpc>
              <a:spcBef>
                <a:spcPts val="500"/>
              </a:spcBef>
              <a:spcAft>
                <a:spcPts val="0"/>
              </a:spcAft>
              <a:buClr>
                <a:schemeClr val="dk1"/>
              </a:buClr>
              <a:buSzPts val="1800"/>
              <a:buFont typeface="Franklin Gothic"/>
              <a:buChar char="•"/>
              <a:defRPr sz="1800" b="0" i="0" u="none" strike="noStrike" cap="none">
                <a:solidFill>
                  <a:schemeClr val="dk1"/>
                </a:solidFill>
                <a:latin typeface="Franklin Gothic"/>
                <a:ea typeface="Franklin Gothic"/>
                <a:cs typeface="Franklin Gothic"/>
                <a:sym typeface="Franklin Gothic"/>
              </a:defRPr>
            </a:lvl4pPr>
            <a:lvl5pPr marL="2286000" marR="0" lvl="4" indent="-342900" algn="l" rtl="0">
              <a:lnSpc>
                <a:spcPct val="90000"/>
              </a:lnSpc>
              <a:spcBef>
                <a:spcPts val="500"/>
              </a:spcBef>
              <a:spcAft>
                <a:spcPts val="0"/>
              </a:spcAft>
              <a:buClr>
                <a:schemeClr val="dk1"/>
              </a:buClr>
              <a:buSzPts val="1800"/>
              <a:buFont typeface="Franklin Gothic"/>
              <a:buChar char="•"/>
              <a:defRPr sz="1800" b="0" i="0" u="none" strike="noStrike" cap="none">
                <a:solidFill>
                  <a:schemeClr val="dk1"/>
                </a:solidFill>
                <a:latin typeface="Franklin Gothic"/>
                <a:ea typeface="Franklin Gothic"/>
                <a:cs typeface="Franklin Gothic"/>
                <a:sym typeface="Franklin Gothic"/>
              </a:defRPr>
            </a:lvl5pPr>
            <a:lvl6pPr marL="2743200" marR="0" lvl="5" indent="-342900" algn="l" rtl="0">
              <a:lnSpc>
                <a:spcPct val="90000"/>
              </a:lnSpc>
              <a:spcBef>
                <a:spcPts val="500"/>
              </a:spcBef>
              <a:spcAft>
                <a:spcPts val="0"/>
              </a:spcAft>
              <a:buClr>
                <a:schemeClr val="dk1"/>
              </a:buClr>
              <a:buSzPts val="1800"/>
              <a:buFont typeface="Franklin Gothic"/>
              <a:buChar char="•"/>
              <a:defRPr sz="1800" b="0" i="0" u="none" strike="noStrike" cap="none">
                <a:solidFill>
                  <a:schemeClr val="dk1"/>
                </a:solidFill>
                <a:latin typeface="Franklin Gothic"/>
                <a:ea typeface="Franklin Gothic"/>
                <a:cs typeface="Franklin Gothic"/>
                <a:sym typeface="Franklin Gothic"/>
              </a:defRPr>
            </a:lvl6pPr>
            <a:lvl7pPr marL="3200400" marR="0" lvl="6" indent="-342900" algn="l" rtl="0">
              <a:lnSpc>
                <a:spcPct val="90000"/>
              </a:lnSpc>
              <a:spcBef>
                <a:spcPts val="500"/>
              </a:spcBef>
              <a:spcAft>
                <a:spcPts val="0"/>
              </a:spcAft>
              <a:buClr>
                <a:schemeClr val="dk1"/>
              </a:buClr>
              <a:buSzPts val="1800"/>
              <a:buFont typeface="Franklin Gothic"/>
              <a:buChar char="•"/>
              <a:defRPr sz="1800" b="0" i="0" u="none" strike="noStrike" cap="none">
                <a:solidFill>
                  <a:schemeClr val="dk1"/>
                </a:solidFill>
                <a:latin typeface="Franklin Gothic"/>
                <a:ea typeface="Franklin Gothic"/>
                <a:cs typeface="Franklin Gothic"/>
                <a:sym typeface="Franklin Gothic"/>
              </a:defRPr>
            </a:lvl7pPr>
            <a:lvl8pPr marL="3657600" marR="0" lvl="7" indent="-342900" algn="l" rtl="0">
              <a:lnSpc>
                <a:spcPct val="90000"/>
              </a:lnSpc>
              <a:spcBef>
                <a:spcPts val="500"/>
              </a:spcBef>
              <a:spcAft>
                <a:spcPts val="0"/>
              </a:spcAft>
              <a:buClr>
                <a:schemeClr val="dk1"/>
              </a:buClr>
              <a:buSzPts val="1800"/>
              <a:buFont typeface="Franklin Gothic"/>
              <a:buChar char="•"/>
              <a:defRPr sz="1800" b="0" i="0" u="none" strike="noStrike" cap="none">
                <a:solidFill>
                  <a:schemeClr val="dk1"/>
                </a:solidFill>
                <a:latin typeface="Franklin Gothic"/>
                <a:ea typeface="Franklin Gothic"/>
                <a:cs typeface="Franklin Gothic"/>
                <a:sym typeface="Franklin Gothic"/>
              </a:defRPr>
            </a:lvl8pPr>
            <a:lvl9pPr marL="4114800" marR="0" lvl="8" indent="-342900" algn="l" rtl="0">
              <a:lnSpc>
                <a:spcPct val="90000"/>
              </a:lnSpc>
              <a:spcBef>
                <a:spcPts val="500"/>
              </a:spcBef>
              <a:spcAft>
                <a:spcPts val="0"/>
              </a:spcAft>
              <a:buClr>
                <a:schemeClr val="dk1"/>
              </a:buClr>
              <a:buSzPts val="1800"/>
              <a:buFont typeface="Franklin Gothic"/>
              <a:buChar char="•"/>
              <a:defRPr sz="1800" b="0" i="0" u="none" strike="noStrike" cap="none">
                <a:solidFill>
                  <a:schemeClr val="dk1"/>
                </a:solidFill>
                <a:latin typeface="Franklin Gothic"/>
                <a:ea typeface="Franklin Gothic"/>
                <a:cs typeface="Franklin Gothic"/>
                <a:sym typeface="Franklin Gothic"/>
              </a:defRPr>
            </a:lvl9pPr>
          </a:lstStyle>
          <a:p>
            <a:endParaRPr/>
          </a:p>
        </p:txBody>
      </p:sp>
      <p:sp>
        <p:nvSpPr>
          <p:cNvPr id="12" name="Google Shape;12;p7"/>
          <p:cNvSpPr txBox="1"/>
          <p:nvPr/>
        </p:nvSpPr>
        <p:spPr>
          <a:xfrm>
            <a:off x="6596313" y="4853959"/>
            <a:ext cx="2499561" cy="392385"/>
          </a:xfrm>
          <a:prstGeom prst="rect">
            <a:avLst/>
          </a:prstGeom>
          <a:noFill/>
          <a:ln>
            <a:noFill/>
          </a:ln>
        </p:spPr>
        <p:txBody>
          <a:bodyPr spcFirstLastPara="1" wrap="square" lIns="68569" tIns="34275" rIns="68569" bIns="34275"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050" b="0" i="0" u="none" strike="noStrike" cap="none">
                <a:solidFill>
                  <a:srgbClr val="FF0000"/>
                </a:solidFill>
                <a:latin typeface="Libre Franklin"/>
                <a:ea typeface="Libre Franklin"/>
                <a:cs typeface="Libre Franklin"/>
                <a:sym typeface="Libre Franklin"/>
              </a:rPr>
              <a:t>Deliberative Draft: Not for Distribution</a:t>
            </a:r>
            <a:endParaRPr sz="1050" b="0" i="0" u="none" strike="noStrike" cap="none">
              <a:solidFill>
                <a:srgbClr val="FF0000"/>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587197269"/>
      </p:ext>
    </p:extLst>
  </p:cSld>
  <p:clrMap bg1="lt1" tx1="dk1" bg2="dk2" tx2="lt2" accent1="accent1" accent2="accent2" accent3="accent3" accent4="accent4" accent5="accent5" accent6="accent6" hlink="hlink" folHlink="folHlink"/>
  <p:sldLayoutIdLst>
    <p:sldLayoutId id="214748374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FF59A1-B09C-4C12-86D0-274C70A67ACC}"/>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C4FF2FF-E160-48FC-A59B-F09E3B7CD257}"/>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668ED8-BFEF-4FCC-865B-AABEA8F4C0EE}"/>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mn-lt"/>
              </a:defRPr>
            </a:lvl1pPr>
          </a:lstStyle>
          <a:p>
            <a:fld id="{F4B40011-3588-4222-B923-4E00C07D0E8F}" type="datetimeFigureOut">
              <a:rPr lang="en-US" smtClean="0"/>
              <a:pPr/>
              <a:t>3/8/23</a:t>
            </a:fld>
            <a:endParaRPr lang="en-US"/>
          </a:p>
        </p:txBody>
      </p:sp>
      <p:sp>
        <p:nvSpPr>
          <p:cNvPr id="5" name="Footer Placeholder 4">
            <a:extLst>
              <a:ext uri="{FF2B5EF4-FFF2-40B4-BE49-F238E27FC236}">
                <a16:creationId xmlns:a16="http://schemas.microsoft.com/office/drawing/2014/main" id="{6B3011FB-211A-401A-9FF1-F3EFB82442EA}"/>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DA58E376-6C4F-49C1-BCD4-753FFB0C78F8}"/>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mn-lt"/>
              </a:defRPr>
            </a:lvl1pPr>
          </a:lstStyle>
          <a:p>
            <a:fld id="{A505C4FD-2569-4DB1-BAE0-12B68C8BE7C9}" type="slidenum">
              <a:rPr lang="en-US" smtClean="0"/>
              <a:pPr/>
              <a:t>‹#›</a:t>
            </a:fld>
            <a:endParaRPr lang="en-US"/>
          </a:p>
        </p:txBody>
      </p:sp>
      <p:sp>
        <p:nvSpPr>
          <p:cNvPr id="7" name="MSIPCMContentMarking" descr="{&quot;HashCode&quot;:-1445854450,&quot;Placement&quot;:&quot;Footer&quot;}">
            <a:extLst>
              <a:ext uri="{FF2B5EF4-FFF2-40B4-BE49-F238E27FC236}">
                <a16:creationId xmlns:a16="http://schemas.microsoft.com/office/drawing/2014/main" id="{CEC68E09-B51C-435F-98F6-C0915171FD4C}"/>
              </a:ext>
            </a:extLst>
          </p:cNvPr>
          <p:cNvSpPr txBox="1"/>
          <p:nvPr userDrawn="1"/>
        </p:nvSpPr>
        <p:spPr>
          <a:xfrm>
            <a:off x="3754812" y="4992808"/>
            <a:ext cx="1634376" cy="115416"/>
          </a:xfrm>
          <a:prstGeom prst="rect">
            <a:avLst/>
          </a:prstGeom>
          <a:noFill/>
        </p:spPr>
        <p:txBody>
          <a:bodyPr vert="horz" wrap="square" lIns="0" tIns="0" rIns="0" bIns="0" rtlCol="0" anchor="ctr" anchorCtr="1">
            <a:spAutoFit/>
          </a:bodyPr>
          <a:lstStyle/>
          <a:p>
            <a:pPr algn="ctr">
              <a:spcBef>
                <a:spcPts val="0"/>
              </a:spcBef>
              <a:spcAft>
                <a:spcPts val="0"/>
              </a:spcAft>
            </a:pPr>
            <a:r>
              <a:rPr lang="en-US" sz="750">
                <a:solidFill>
                  <a:srgbClr val="000000"/>
                </a:solidFill>
                <a:latin typeface="Times New Roman" panose="02020603050405020304" pitchFamily="18" charset="0"/>
              </a:rPr>
              <a:t>SENSITIVE BUT UNCLASSIFIED</a:t>
            </a:r>
          </a:p>
        </p:txBody>
      </p:sp>
    </p:spTree>
    <p:extLst>
      <p:ext uri="{BB962C8B-B14F-4D97-AF65-F5344CB8AC3E}">
        <p14:creationId xmlns:p14="http://schemas.microsoft.com/office/powerpoint/2010/main" val="4017708367"/>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l" defTabSz="685800" rtl="0" eaLnBrk="1" latinLnBrk="0" hangingPunct="1">
        <a:lnSpc>
          <a:spcPct val="90000"/>
        </a:lnSpc>
        <a:spcBef>
          <a:spcPct val="0"/>
        </a:spcBef>
        <a:buNone/>
        <a:defRPr sz="3300" b="1" kern="1200">
          <a:solidFill>
            <a:schemeClr val="accent1">
              <a:lumMod val="75000"/>
            </a:schemeClr>
          </a:solidFill>
          <a:latin typeface="+mn-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28.tiff"/></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2.png"/><Relationship Id="rId7"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hyperlink" Target="http://commons.wikimedia.org/wiki/File:United_States_Capitol_-_west_front.jpg" TargetMode="External"/><Relationship Id="rId5" Type="http://schemas.microsoft.com/office/2007/relationships/hdphoto" Target="../media/hdphoto1.wdp"/><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3.tiff"/></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hyperlink" Target="http://commons.wikimedia.org/wiki/File:United_States_Capitol_-_west_front.jpg" TargetMode="External"/><Relationship Id="rId5" Type="http://schemas.microsoft.com/office/2007/relationships/hdphoto" Target="../media/hdphoto2.wdp"/><Relationship Id="rId4" Type="http://schemas.openxmlformats.org/officeDocument/2006/relationships/image" Target="../media/image6.png"/><Relationship Id="rId9"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tiff"/><Relationship Id="rId5" Type="http://schemas.openxmlformats.org/officeDocument/2006/relationships/image" Target="../media/image14.tiff"/><Relationship Id="rId4" Type="http://schemas.openxmlformats.org/officeDocument/2006/relationships/image" Target="../media/image13.tiff"/></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967C82C-DD58-FD42-B5D5-AA36701C7689}"/>
              </a:ext>
            </a:extLst>
          </p:cNvPr>
          <p:cNvSpPr txBox="1"/>
          <p:nvPr/>
        </p:nvSpPr>
        <p:spPr>
          <a:xfrm>
            <a:off x="457201" y="1117170"/>
            <a:ext cx="7962899" cy="2816156"/>
          </a:xfrm>
          <a:prstGeom prst="rect">
            <a:avLst/>
          </a:prstGeom>
          <a:noFill/>
        </p:spPr>
        <p:txBody>
          <a:bodyPr wrap="square" rtlCol="0">
            <a:spAutoFit/>
          </a:bodyPr>
          <a:lstStyle/>
          <a:p>
            <a:pPr algn="ctr" defTabSz="685800">
              <a:buClrTx/>
              <a:defRPr/>
            </a:pPr>
            <a:r>
              <a:rPr lang="en-US" sz="2400" kern="1200" dirty="0">
                <a:solidFill>
                  <a:srgbClr val="4472C4">
                    <a:lumMod val="75000"/>
                  </a:srgbClr>
                </a:solidFill>
                <a:latin typeface="+mj-lt"/>
                <a:ea typeface="Tahoma" panose="020B0604030504040204" pitchFamily="34" charset="0"/>
                <a:cs typeface="Calibri Light" panose="020F0302020204030204" pitchFamily="34" charset="0"/>
              </a:rPr>
              <a:t>Raising climate ambition in 2023 to keep 1.5C within reach</a:t>
            </a:r>
          </a:p>
          <a:p>
            <a:pPr algn="ctr" defTabSz="685800">
              <a:buClrTx/>
              <a:defRPr/>
            </a:pPr>
            <a:endParaRPr lang="en-US" sz="2400" kern="1200" dirty="0">
              <a:solidFill>
                <a:srgbClr val="4472C4">
                  <a:lumMod val="75000"/>
                </a:srgbClr>
              </a:solidFill>
              <a:latin typeface="+mj-lt"/>
              <a:ea typeface="Tahoma" panose="020B0604030504040204" pitchFamily="34" charset="0"/>
              <a:cs typeface="Calibri Light" panose="020F0302020204030204" pitchFamily="34" charset="0"/>
            </a:endParaRPr>
          </a:p>
          <a:p>
            <a:pPr algn="ctr" defTabSz="685800">
              <a:buClrTx/>
              <a:defRPr/>
            </a:pPr>
            <a:endParaRPr lang="en-US" sz="1500" kern="1200" dirty="0">
              <a:solidFill>
                <a:srgbClr val="4472C4">
                  <a:lumMod val="75000"/>
                </a:srgbClr>
              </a:solidFill>
              <a:latin typeface="+mj-lt"/>
              <a:ea typeface="Tahoma" panose="020B0604030504040204" pitchFamily="34" charset="0"/>
              <a:cs typeface="Calibri Light" panose="020F0302020204030204" pitchFamily="34" charset="0"/>
            </a:endParaRPr>
          </a:p>
          <a:p>
            <a:pPr algn="ctr" defTabSz="685800">
              <a:buClrTx/>
              <a:defRPr/>
            </a:pPr>
            <a:endParaRPr lang="en-US" sz="1500" b="1" kern="1200" dirty="0">
              <a:solidFill>
                <a:srgbClr val="4472C4">
                  <a:lumMod val="75000"/>
                </a:srgbClr>
              </a:solidFill>
              <a:latin typeface="+mj-lt"/>
              <a:ea typeface="Tahoma" panose="020B0604030504040204" pitchFamily="34" charset="0"/>
              <a:cs typeface="Calibri Light" panose="020F0302020204030204" pitchFamily="34" charset="0"/>
            </a:endParaRPr>
          </a:p>
          <a:p>
            <a:pPr algn="ctr" defTabSz="685800">
              <a:buClrTx/>
              <a:defRPr/>
            </a:pPr>
            <a:endParaRPr lang="en-US" sz="2400" kern="1200" dirty="0">
              <a:solidFill>
                <a:srgbClr val="4472C4">
                  <a:lumMod val="75000"/>
                </a:srgbClr>
              </a:solidFill>
              <a:latin typeface="+mj-lt"/>
              <a:ea typeface="Tahoma" panose="020B0604030504040204" pitchFamily="34" charset="0"/>
              <a:cs typeface="Calibri Light" panose="020F0302020204030204" pitchFamily="34" charset="0"/>
            </a:endParaRPr>
          </a:p>
          <a:p>
            <a:pPr algn="ctr" defTabSz="685800">
              <a:buClrTx/>
              <a:defRPr/>
            </a:pPr>
            <a:r>
              <a:rPr lang="en-US" sz="1500" kern="1200" dirty="0">
                <a:solidFill>
                  <a:srgbClr val="4472C4">
                    <a:lumMod val="75000"/>
                  </a:srgbClr>
                </a:solidFill>
                <a:latin typeface="+mj-lt"/>
                <a:ea typeface="Tahoma" panose="020B0604030504040204" pitchFamily="34" charset="0"/>
                <a:cs typeface="Calibri Light" panose="020F0302020204030204" pitchFamily="34" charset="0"/>
              </a:rPr>
              <a:t>Nate </a:t>
            </a:r>
            <a:r>
              <a:rPr lang="en-US" sz="1500" kern="1200" dirty="0" err="1">
                <a:solidFill>
                  <a:srgbClr val="4472C4">
                    <a:lumMod val="75000"/>
                  </a:srgbClr>
                </a:solidFill>
                <a:latin typeface="+mj-lt"/>
                <a:ea typeface="Tahoma" panose="020B0604030504040204" pitchFamily="34" charset="0"/>
                <a:cs typeface="Calibri Light" panose="020F0302020204030204" pitchFamily="34" charset="0"/>
              </a:rPr>
              <a:t>Hultman</a:t>
            </a:r>
            <a:endParaRPr lang="en-US" sz="1500" kern="1200" dirty="0">
              <a:solidFill>
                <a:srgbClr val="4472C4">
                  <a:lumMod val="75000"/>
                </a:srgbClr>
              </a:solidFill>
              <a:latin typeface="+mj-lt"/>
              <a:ea typeface="Tahoma" panose="020B0604030504040204" pitchFamily="34" charset="0"/>
              <a:cs typeface="Calibri Light" panose="020F0302020204030204" pitchFamily="34" charset="0"/>
            </a:endParaRPr>
          </a:p>
          <a:p>
            <a:pPr algn="ctr" defTabSz="685800">
              <a:buClrTx/>
              <a:defRPr/>
            </a:pPr>
            <a:r>
              <a:rPr lang="en-US" sz="1500" kern="1200" dirty="0">
                <a:solidFill>
                  <a:srgbClr val="4472C4">
                    <a:lumMod val="75000"/>
                  </a:srgbClr>
                </a:solidFill>
                <a:latin typeface="+mj-lt"/>
                <a:ea typeface="Tahoma" panose="020B0604030504040204" pitchFamily="34" charset="0"/>
                <a:cs typeface="Calibri Light" panose="020F0302020204030204" pitchFamily="34" charset="0"/>
              </a:rPr>
              <a:t>Director, Center for Global Sustainability</a:t>
            </a:r>
            <a:br>
              <a:rPr lang="en-US" sz="1500" kern="1200" dirty="0">
                <a:solidFill>
                  <a:srgbClr val="4472C4">
                    <a:lumMod val="75000"/>
                  </a:srgbClr>
                </a:solidFill>
                <a:latin typeface="+mj-lt"/>
                <a:ea typeface="Tahoma" panose="020B0604030504040204" pitchFamily="34" charset="0"/>
                <a:cs typeface="Calibri Light" panose="020F0302020204030204" pitchFamily="34" charset="0"/>
              </a:rPr>
            </a:br>
            <a:r>
              <a:rPr lang="en-US" sz="1500" kern="1200" dirty="0">
                <a:solidFill>
                  <a:srgbClr val="4472C4">
                    <a:lumMod val="75000"/>
                  </a:srgbClr>
                </a:solidFill>
                <a:latin typeface="+mj-lt"/>
                <a:ea typeface="Tahoma" panose="020B0604030504040204" pitchFamily="34" charset="0"/>
                <a:cs typeface="Calibri Light" panose="020F0302020204030204" pitchFamily="34" charset="0"/>
              </a:rPr>
              <a:t>Professor, School of Public Policy</a:t>
            </a:r>
          </a:p>
          <a:p>
            <a:pPr algn="ctr" defTabSz="685800">
              <a:buClrTx/>
              <a:defRPr/>
            </a:pPr>
            <a:r>
              <a:rPr lang="en-US" sz="1500" kern="1200" dirty="0">
                <a:solidFill>
                  <a:srgbClr val="4472C4">
                    <a:lumMod val="75000"/>
                  </a:srgbClr>
                </a:solidFill>
                <a:latin typeface="+mj-lt"/>
                <a:ea typeface="Tahoma" panose="020B0604030504040204" pitchFamily="34" charset="0"/>
                <a:cs typeface="Calibri Light" panose="020F0302020204030204" pitchFamily="34" charset="0"/>
              </a:rPr>
              <a:t>University of Maryland</a:t>
            </a:r>
          </a:p>
          <a:p>
            <a:pPr algn="ctr" defTabSz="685800">
              <a:buClrTx/>
              <a:defRPr/>
            </a:pPr>
            <a:r>
              <a:rPr lang="en-US" sz="1500" kern="1200" dirty="0">
                <a:solidFill>
                  <a:srgbClr val="4472C4">
                    <a:lumMod val="75000"/>
                  </a:srgbClr>
                </a:solidFill>
                <a:latin typeface="+mj-lt"/>
                <a:ea typeface="Tahoma" panose="020B0604030504040204" pitchFamily="34" charset="0"/>
                <a:cs typeface="Calibri Light" panose="020F0302020204030204" pitchFamily="34" charset="0"/>
              </a:rPr>
              <a:t>March 8, 2023</a:t>
            </a:r>
            <a:endParaRPr lang="en-US" sz="2400" kern="1200" dirty="0">
              <a:solidFill>
                <a:srgbClr val="4472C4">
                  <a:lumMod val="75000"/>
                </a:srgbClr>
              </a:solidFill>
              <a:latin typeface="+mj-lt"/>
              <a:ea typeface="Tahoma" panose="020B0604030504040204" pitchFamily="34" charset="0"/>
              <a:cs typeface="Calibri Light" panose="020F0302020204030204" pitchFamily="34" charset="0"/>
            </a:endParaRPr>
          </a:p>
        </p:txBody>
      </p:sp>
      <p:pic>
        <p:nvPicPr>
          <p:cNvPr id="34" name="Picture 33" descr="A close up of a sign&#10;&#10;Description automatically generated">
            <a:extLst>
              <a:ext uri="{FF2B5EF4-FFF2-40B4-BE49-F238E27FC236}">
                <a16:creationId xmlns:a16="http://schemas.microsoft.com/office/drawing/2014/main" id="{D43566D2-440E-FE4F-8501-6E1DC663E43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13101" y="4501805"/>
            <a:ext cx="1917793" cy="530915"/>
          </a:xfrm>
          <a:prstGeom prst="rect">
            <a:avLst/>
          </a:prstGeom>
        </p:spPr>
      </p:pic>
      <p:sp>
        <p:nvSpPr>
          <p:cNvPr id="35" name="Slide Number Placeholder 34">
            <a:extLst>
              <a:ext uri="{FF2B5EF4-FFF2-40B4-BE49-F238E27FC236}">
                <a16:creationId xmlns:a16="http://schemas.microsoft.com/office/drawing/2014/main" id="{3A552FBF-6E03-974D-BEF9-AEF06B7E97EF}"/>
              </a:ext>
            </a:extLst>
          </p:cNvPr>
          <p:cNvSpPr>
            <a:spLocks noGrp="1"/>
          </p:cNvSpPr>
          <p:nvPr>
            <p:ph type="sldNum" sz="quarter" idx="12"/>
          </p:nvPr>
        </p:nvSpPr>
        <p:spPr/>
        <p:txBody>
          <a:bodyPr/>
          <a:lstStyle/>
          <a:p>
            <a:pPr defTabSz="685800">
              <a:buClrTx/>
              <a:defRPr/>
            </a:pPr>
            <a:fld id="{F5B146D0-FC57-4F4C-AB83-B5501255B467}" type="slidenum">
              <a:rPr lang="en-US" kern="1200">
                <a:solidFill>
                  <a:prstClr val="black">
                    <a:tint val="75000"/>
                  </a:prstClr>
                </a:solidFill>
                <a:latin typeface="+mj-lt"/>
                <a:ea typeface="+mn-ea"/>
                <a:cs typeface="+mn-cs"/>
              </a:rPr>
              <a:pPr defTabSz="685800">
                <a:buClrTx/>
                <a:defRPr/>
              </a:pPr>
              <a:t>1</a:t>
            </a:fld>
            <a:endParaRPr lang="en-US" kern="1200" dirty="0">
              <a:solidFill>
                <a:prstClr val="black">
                  <a:tint val="75000"/>
                </a:prstClr>
              </a:solidFill>
              <a:latin typeface="+mj-lt"/>
              <a:ea typeface="+mn-ea"/>
              <a:cs typeface="+mn-cs"/>
            </a:endParaRPr>
          </a:p>
        </p:txBody>
      </p:sp>
    </p:spTree>
    <p:extLst>
      <p:ext uri="{BB962C8B-B14F-4D97-AF65-F5344CB8AC3E}">
        <p14:creationId xmlns:p14="http://schemas.microsoft.com/office/powerpoint/2010/main" val="896808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close up of a sign&#10;&#10;Description automatically generated">
            <a:extLst>
              <a:ext uri="{FF2B5EF4-FFF2-40B4-BE49-F238E27FC236}">
                <a16:creationId xmlns:a16="http://schemas.microsoft.com/office/drawing/2014/main" id="{D43566D2-440E-FE4F-8501-6E1DC663E43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97636" y="234134"/>
            <a:ext cx="1917793" cy="530915"/>
          </a:xfrm>
          <a:prstGeom prst="rect">
            <a:avLst/>
          </a:prstGeom>
        </p:spPr>
      </p:pic>
      <p:sp>
        <p:nvSpPr>
          <p:cNvPr id="2" name="Title 1">
            <a:extLst>
              <a:ext uri="{FF2B5EF4-FFF2-40B4-BE49-F238E27FC236}">
                <a16:creationId xmlns:a16="http://schemas.microsoft.com/office/drawing/2014/main" id="{D2AB6229-D06D-584C-AED3-C009CF663FF8}"/>
              </a:ext>
            </a:extLst>
          </p:cNvPr>
          <p:cNvSpPr>
            <a:spLocks noGrp="1"/>
          </p:cNvSpPr>
          <p:nvPr>
            <p:ph type="title"/>
          </p:nvPr>
        </p:nvSpPr>
        <p:spPr>
          <a:xfrm>
            <a:off x="144653" y="314326"/>
            <a:ext cx="7052983" cy="689372"/>
          </a:xfrm>
        </p:spPr>
        <p:txBody>
          <a:bodyPr>
            <a:normAutofit fontScale="90000"/>
          </a:bodyPr>
          <a:lstStyle/>
          <a:p>
            <a:r>
              <a:rPr lang="en-US" b="1" dirty="0">
                <a:solidFill>
                  <a:schemeClr val="accent1">
                    <a:lumMod val="75000"/>
                  </a:schemeClr>
                </a:solidFill>
                <a:latin typeface="Calibri Light" panose="020F0302020204030204" pitchFamily="34" charset="0"/>
                <a:cs typeface="Calibri Light" panose="020F0302020204030204" pitchFamily="34" charset="0"/>
              </a:rPr>
              <a:t>What did we get in 2022? </a:t>
            </a:r>
            <a:br>
              <a:rPr lang="en-US" dirty="0">
                <a:solidFill>
                  <a:schemeClr val="accent1">
                    <a:lumMod val="75000"/>
                  </a:schemeClr>
                </a:solidFill>
                <a:latin typeface="Calibri Light" panose="020F0302020204030204" pitchFamily="34" charset="0"/>
                <a:cs typeface="Calibri Light" panose="020F0302020204030204" pitchFamily="34" charset="0"/>
              </a:rPr>
            </a:br>
            <a:r>
              <a:rPr lang="en-US" dirty="0">
                <a:solidFill>
                  <a:schemeClr val="accent1">
                    <a:lumMod val="75000"/>
                  </a:schemeClr>
                </a:solidFill>
                <a:latin typeface="Calibri Light" panose="020F0302020204030204" pitchFamily="34" charset="0"/>
                <a:cs typeface="Calibri Light" panose="020F0302020204030204" pitchFamily="34" charset="0"/>
              </a:rPr>
              <a:t>At COP27</a:t>
            </a:r>
          </a:p>
        </p:txBody>
      </p:sp>
      <p:sp>
        <p:nvSpPr>
          <p:cNvPr id="3" name="Content Placeholder 2">
            <a:extLst>
              <a:ext uri="{FF2B5EF4-FFF2-40B4-BE49-F238E27FC236}">
                <a16:creationId xmlns:a16="http://schemas.microsoft.com/office/drawing/2014/main" id="{FD5AF9EF-A8FD-3A41-9753-4997176A098B}"/>
              </a:ext>
            </a:extLst>
          </p:cNvPr>
          <p:cNvSpPr>
            <a:spLocks noGrp="1"/>
          </p:cNvSpPr>
          <p:nvPr>
            <p:ph idx="1"/>
          </p:nvPr>
        </p:nvSpPr>
        <p:spPr>
          <a:xfrm>
            <a:off x="628650" y="1083888"/>
            <a:ext cx="4591244" cy="3922023"/>
          </a:xfrm>
        </p:spPr>
        <p:txBody>
          <a:bodyPr>
            <a:normAutofit lnSpcReduction="10000"/>
          </a:bodyPr>
          <a:lstStyle/>
          <a:p>
            <a:pPr>
              <a:lnSpc>
                <a:spcPct val="120000"/>
              </a:lnSpc>
              <a:spcBef>
                <a:spcPts val="0"/>
              </a:spcBef>
            </a:pPr>
            <a:r>
              <a:rPr lang="en-US" dirty="0">
                <a:solidFill>
                  <a:schemeClr val="accent1">
                    <a:lumMod val="75000"/>
                  </a:schemeClr>
                </a:solidFill>
                <a:latin typeface="Calibri Light" panose="020F0302020204030204" pitchFamily="34" charset="0"/>
                <a:cs typeface="Calibri Light" panose="020F0302020204030204" pitchFamily="34" charset="0"/>
              </a:rPr>
              <a:t>Little COP</a:t>
            </a:r>
          </a:p>
          <a:p>
            <a:pPr lvl="1">
              <a:lnSpc>
                <a:spcPct val="120000"/>
              </a:lnSpc>
              <a:spcBef>
                <a:spcPts val="0"/>
              </a:spcBef>
            </a:pPr>
            <a:r>
              <a:rPr lang="en-US" dirty="0">
                <a:solidFill>
                  <a:schemeClr val="accent1">
                    <a:lumMod val="75000"/>
                  </a:schemeClr>
                </a:solidFill>
                <a:latin typeface="Calibri Light" panose="020F0302020204030204" pitchFamily="34" charset="0"/>
                <a:cs typeface="Calibri Light" panose="020F0302020204030204" pitchFamily="34" charset="0"/>
              </a:rPr>
              <a:t>Agree to establish a fund and work on structure for Loss and Damage</a:t>
            </a:r>
          </a:p>
          <a:p>
            <a:pPr lvl="1">
              <a:lnSpc>
                <a:spcPct val="120000"/>
              </a:lnSpc>
              <a:spcBef>
                <a:spcPts val="0"/>
              </a:spcBef>
            </a:pPr>
            <a:r>
              <a:rPr lang="en-US" dirty="0">
                <a:solidFill>
                  <a:schemeClr val="accent1">
                    <a:lumMod val="75000"/>
                  </a:schemeClr>
                </a:solidFill>
                <a:latin typeface="Calibri Light" panose="020F0302020204030204" pitchFamily="34" charset="0"/>
                <a:cs typeface="Calibri Light" panose="020F0302020204030204" pitchFamily="34" charset="0"/>
              </a:rPr>
              <a:t>Not much on mitigation</a:t>
            </a:r>
          </a:p>
          <a:p>
            <a:pPr lvl="1">
              <a:lnSpc>
                <a:spcPct val="120000"/>
              </a:lnSpc>
              <a:spcBef>
                <a:spcPts val="0"/>
              </a:spcBef>
            </a:pPr>
            <a:r>
              <a:rPr lang="en-US" dirty="0">
                <a:solidFill>
                  <a:schemeClr val="accent1">
                    <a:lumMod val="75000"/>
                  </a:schemeClr>
                </a:solidFill>
                <a:latin typeface="Calibri Light" panose="020F0302020204030204" pitchFamily="34" charset="0"/>
                <a:cs typeface="Calibri Light" panose="020F0302020204030204" pitchFamily="34" charset="0"/>
              </a:rPr>
              <a:t>No agreement on phasedown of fossil fuels, and wavering on 1.5</a:t>
            </a:r>
          </a:p>
          <a:p>
            <a:pPr>
              <a:lnSpc>
                <a:spcPct val="120000"/>
              </a:lnSpc>
              <a:spcBef>
                <a:spcPts val="0"/>
              </a:spcBef>
            </a:pPr>
            <a:r>
              <a:rPr lang="en-US" dirty="0">
                <a:solidFill>
                  <a:schemeClr val="accent1">
                    <a:lumMod val="75000"/>
                  </a:schemeClr>
                </a:solidFill>
                <a:latin typeface="Calibri Light" panose="020F0302020204030204" pitchFamily="34" charset="0"/>
                <a:cs typeface="Calibri Light" panose="020F0302020204030204" pitchFamily="34" charset="0"/>
              </a:rPr>
              <a:t>Big COP</a:t>
            </a:r>
          </a:p>
          <a:p>
            <a:pPr lvl="1">
              <a:lnSpc>
                <a:spcPct val="120000"/>
              </a:lnSpc>
              <a:spcBef>
                <a:spcPts val="0"/>
              </a:spcBef>
            </a:pPr>
            <a:r>
              <a:rPr lang="en-US" dirty="0">
                <a:solidFill>
                  <a:schemeClr val="accent1">
                    <a:lumMod val="75000"/>
                  </a:schemeClr>
                </a:solidFill>
                <a:latin typeface="Calibri Light" panose="020F0302020204030204" pitchFamily="34" charset="0"/>
                <a:cs typeface="Calibri Light" panose="020F0302020204030204" pitchFamily="34" charset="0"/>
              </a:rPr>
              <a:t>Methane  +20 countries on GMP</a:t>
            </a:r>
          </a:p>
          <a:p>
            <a:pPr lvl="1">
              <a:lnSpc>
                <a:spcPct val="120000"/>
              </a:lnSpc>
              <a:spcBef>
                <a:spcPts val="0"/>
              </a:spcBef>
            </a:pPr>
            <a:r>
              <a:rPr lang="en-US" dirty="0">
                <a:solidFill>
                  <a:schemeClr val="accent1">
                    <a:lumMod val="75000"/>
                  </a:schemeClr>
                </a:solidFill>
                <a:latin typeface="Calibri Light" panose="020F0302020204030204" pitchFamily="34" charset="0"/>
                <a:cs typeface="Calibri Light" panose="020F0302020204030204" pitchFamily="34" charset="0"/>
              </a:rPr>
              <a:t>Renewed US-China Conversation</a:t>
            </a:r>
          </a:p>
          <a:p>
            <a:pPr lvl="1">
              <a:lnSpc>
                <a:spcPct val="120000"/>
              </a:lnSpc>
              <a:spcBef>
                <a:spcPts val="0"/>
              </a:spcBef>
            </a:pPr>
            <a:r>
              <a:rPr lang="en-US" dirty="0">
                <a:solidFill>
                  <a:schemeClr val="accent1">
                    <a:lumMod val="75000"/>
                  </a:schemeClr>
                </a:solidFill>
                <a:latin typeface="Calibri Light" panose="020F0302020204030204" pitchFamily="34" charset="0"/>
                <a:cs typeface="Calibri Light" panose="020F0302020204030204" pitchFamily="34" charset="0"/>
              </a:rPr>
              <a:t>JET-P Indonesia</a:t>
            </a:r>
          </a:p>
          <a:p>
            <a:pPr lvl="1">
              <a:lnSpc>
                <a:spcPct val="120000"/>
              </a:lnSpc>
              <a:spcBef>
                <a:spcPts val="0"/>
              </a:spcBef>
            </a:pPr>
            <a:r>
              <a:rPr lang="en-US" dirty="0">
                <a:solidFill>
                  <a:schemeClr val="accent1">
                    <a:lumMod val="75000"/>
                  </a:schemeClr>
                </a:solidFill>
                <a:latin typeface="Calibri Light" panose="020F0302020204030204" pitchFamily="34" charset="0"/>
                <a:cs typeface="Calibri Light" panose="020F0302020204030204" pitchFamily="34" charset="0"/>
              </a:rPr>
              <a:t>Mixed narrative going into Global </a:t>
            </a:r>
            <a:r>
              <a:rPr lang="en-US" dirty="0" err="1">
                <a:solidFill>
                  <a:schemeClr val="accent1">
                    <a:lumMod val="75000"/>
                  </a:schemeClr>
                </a:solidFill>
                <a:latin typeface="Calibri Light" panose="020F0302020204030204" pitchFamily="34" charset="0"/>
                <a:cs typeface="Calibri Light" panose="020F0302020204030204" pitchFamily="34" charset="0"/>
              </a:rPr>
              <a:t>Stocktake</a:t>
            </a:r>
            <a:endParaRPr lang="en-US" dirty="0">
              <a:solidFill>
                <a:schemeClr val="accent1">
                  <a:lumMod val="75000"/>
                </a:schemeClr>
              </a:solidFill>
              <a:latin typeface="Calibri Light" panose="020F0302020204030204" pitchFamily="34" charset="0"/>
              <a:cs typeface="Calibri Light" panose="020F0302020204030204" pitchFamily="34" charset="0"/>
            </a:endParaRPr>
          </a:p>
          <a:p>
            <a:pPr>
              <a:lnSpc>
                <a:spcPct val="120000"/>
              </a:lnSpc>
              <a:spcBef>
                <a:spcPts val="0"/>
              </a:spcBef>
            </a:pPr>
            <a:endParaRPr lang="en-US" sz="1500" dirty="0">
              <a:solidFill>
                <a:schemeClr val="accent1">
                  <a:lumMod val="75000"/>
                </a:schemeClr>
              </a:solidFill>
              <a:latin typeface="Calibri Light" panose="020F0302020204030204" pitchFamily="34" charset="0"/>
              <a:cs typeface="Calibri Light" panose="020F0302020204030204" pitchFamily="34" charset="0"/>
            </a:endParaRPr>
          </a:p>
        </p:txBody>
      </p:sp>
      <p:sp>
        <p:nvSpPr>
          <p:cNvPr id="35" name="Slide Number Placeholder 34">
            <a:extLst>
              <a:ext uri="{FF2B5EF4-FFF2-40B4-BE49-F238E27FC236}">
                <a16:creationId xmlns:a16="http://schemas.microsoft.com/office/drawing/2014/main" id="{3A552FBF-6E03-974D-BEF9-AEF06B7E97EF}"/>
              </a:ext>
            </a:extLst>
          </p:cNvPr>
          <p:cNvSpPr>
            <a:spLocks noGrp="1"/>
          </p:cNvSpPr>
          <p:nvPr>
            <p:ph type="sldNum" sz="quarter" idx="12"/>
          </p:nvPr>
        </p:nvSpPr>
        <p:spPr>
          <a:xfrm>
            <a:off x="6474332" y="4185255"/>
            <a:ext cx="2057400" cy="273844"/>
          </a:xfrm>
        </p:spPr>
        <p:txBody>
          <a:bodyPr/>
          <a:lstStyle/>
          <a:p>
            <a:fld id="{F5B146D0-FC57-4F4C-AB83-B5501255B467}" type="slidenum">
              <a:rPr lang="en-US" smtClean="0">
                <a:solidFill>
                  <a:schemeClr val="tx2">
                    <a:lumMod val="75000"/>
                  </a:schemeClr>
                </a:solidFill>
                <a:latin typeface="Calibri Light" panose="020F0302020204030204" pitchFamily="34" charset="0"/>
                <a:cs typeface="Calibri Light" panose="020F0302020204030204" pitchFamily="34" charset="0"/>
              </a:rPr>
              <a:t>10</a:t>
            </a:fld>
            <a:endParaRPr lang="en-US" dirty="0">
              <a:solidFill>
                <a:schemeClr val="tx2">
                  <a:lumMod val="75000"/>
                </a:schemeClr>
              </a:solidFill>
              <a:latin typeface="Calibri Light" panose="020F0302020204030204" pitchFamily="34" charset="0"/>
              <a:cs typeface="Calibri Light" panose="020F0302020204030204" pitchFamily="34" charset="0"/>
            </a:endParaRPr>
          </a:p>
        </p:txBody>
      </p:sp>
      <p:pic>
        <p:nvPicPr>
          <p:cNvPr id="8" name="Picture 7">
            <a:extLst>
              <a:ext uri="{FF2B5EF4-FFF2-40B4-BE49-F238E27FC236}">
                <a16:creationId xmlns:a16="http://schemas.microsoft.com/office/drawing/2014/main" id="{7FC6D042-6F67-C4EF-BE1A-EB344710C1A2}"/>
              </a:ext>
            </a:extLst>
          </p:cNvPr>
          <p:cNvPicPr>
            <a:picLocks noChangeAspect="1"/>
          </p:cNvPicPr>
          <p:nvPr/>
        </p:nvPicPr>
        <p:blipFill>
          <a:blip r:embed="rId4"/>
          <a:stretch>
            <a:fillRect/>
          </a:stretch>
        </p:blipFill>
        <p:spPr>
          <a:xfrm>
            <a:off x="6060986" y="1494856"/>
            <a:ext cx="2273300" cy="1117600"/>
          </a:xfrm>
          <a:prstGeom prst="rect">
            <a:avLst/>
          </a:prstGeom>
        </p:spPr>
      </p:pic>
      <p:pic>
        <p:nvPicPr>
          <p:cNvPr id="9" name="Picture 8">
            <a:extLst>
              <a:ext uri="{FF2B5EF4-FFF2-40B4-BE49-F238E27FC236}">
                <a16:creationId xmlns:a16="http://schemas.microsoft.com/office/drawing/2014/main" id="{523BBB21-1255-C979-969C-902F186EA29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01998" y="3342264"/>
            <a:ext cx="2232288" cy="1336752"/>
          </a:xfrm>
          <a:prstGeom prst="rect">
            <a:avLst/>
          </a:prstGeom>
        </p:spPr>
      </p:pic>
    </p:spTree>
    <p:extLst>
      <p:ext uri="{BB962C8B-B14F-4D97-AF65-F5344CB8AC3E}">
        <p14:creationId xmlns:p14="http://schemas.microsoft.com/office/powerpoint/2010/main" val="4087116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close up of a sign&#10;&#10;Description automatically generated">
            <a:extLst>
              <a:ext uri="{FF2B5EF4-FFF2-40B4-BE49-F238E27FC236}">
                <a16:creationId xmlns:a16="http://schemas.microsoft.com/office/drawing/2014/main" id="{D43566D2-440E-FE4F-8501-6E1DC663E43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97636" y="234134"/>
            <a:ext cx="1917793" cy="530915"/>
          </a:xfrm>
          <a:prstGeom prst="rect">
            <a:avLst/>
          </a:prstGeom>
        </p:spPr>
      </p:pic>
      <p:sp>
        <p:nvSpPr>
          <p:cNvPr id="35" name="Slide Number Placeholder 34">
            <a:extLst>
              <a:ext uri="{FF2B5EF4-FFF2-40B4-BE49-F238E27FC236}">
                <a16:creationId xmlns:a16="http://schemas.microsoft.com/office/drawing/2014/main" id="{3A552FBF-6E03-974D-BEF9-AEF06B7E97EF}"/>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 typeface="Arial"/>
              <a:buNone/>
              <a:tabLst/>
              <a:defRPr/>
            </a:pPr>
            <a:fld id="{F5B146D0-FC57-4F4C-AB83-B5501255B467}" type="slidenum">
              <a:rPr kumimoji="0" lang="en-US" sz="900" b="0" i="0" u="none" strike="noStrike" kern="1200" cap="none" spc="0" normalizeH="0" baseline="0" noProof="0">
                <a:ln>
                  <a:noFill/>
                </a:ln>
                <a:solidFill>
                  <a:srgbClr val="44546A">
                    <a:lumMod val="75000"/>
                  </a:srgbClr>
                </a:solidFill>
                <a:effectLst/>
                <a:uLnTx/>
                <a:uFillTx/>
                <a:latin typeface="Calibri Light"/>
                <a:ea typeface="+mn-ea"/>
                <a:cs typeface="Arial"/>
                <a:sym typeface="Arial"/>
              </a:rPr>
              <a:pPr marL="0" marR="0" lvl="0" indent="0" algn="r" defTabSz="685800" rtl="0" eaLnBrk="1" fontAlgn="auto" latinLnBrk="0" hangingPunct="1">
                <a:lnSpc>
                  <a:spcPct val="100000"/>
                </a:lnSpc>
                <a:spcBef>
                  <a:spcPts val="0"/>
                </a:spcBef>
                <a:spcAft>
                  <a:spcPts val="0"/>
                </a:spcAft>
                <a:buClrTx/>
                <a:buSzTx/>
                <a:buFont typeface="Arial"/>
                <a:buNone/>
                <a:tabLst/>
                <a:defRPr/>
              </a:pPr>
              <a:t>11</a:t>
            </a:fld>
            <a:endParaRPr kumimoji="0" lang="en-US" sz="900" b="0" i="0" u="none" strike="noStrike" kern="1200" cap="none" spc="0" normalizeH="0" baseline="0" noProof="0" dirty="0">
              <a:ln>
                <a:noFill/>
              </a:ln>
              <a:solidFill>
                <a:srgbClr val="44546A">
                  <a:lumMod val="75000"/>
                </a:srgbClr>
              </a:solidFill>
              <a:effectLst/>
              <a:uLnTx/>
              <a:uFillTx/>
              <a:latin typeface="Calibri Light"/>
              <a:ea typeface="+mn-ea"/>
              <a:cs typeface="Arial"/>
              <a:sym typeface="Arial"/>
            </a:endParaRPr>
          </a:p>
        </p:txBody>
      </p:sp>
      <p:sp>
        <p:nvSpPr>
          <p:cNvPr id="3" name="TextBox 2">
            <a:extLst>
              <a:ext uri="{FF2B5EF4-FFF2-40B4-BE49-F238E27FC236}">
                <a16:creationId xmlns:a16="http://schemas.microsoft.com/office/drawing/2014/main" id="{5F1A0DDB-A365-6B4A-A2F1-2E5DEE5ABAA1}"/>
              </a:ext>
            </a:extLst>
          </p:cNvPr>
          <p:cNvSpPr txBox="1"/>
          <p:nvPr/>
        </p:nvSpPr>
        <p:spPr>
          <a:xfrm>
            <a:off x="0" y="4912667"/>
            <a:ext cx="2242922" cy="253916"/>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sz="1050" b="0" i="0" u="none" strike="noStrike" kern="1200" cap="none" spc="0"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sym typeface="Arial"/>
              </a:rPr>
              <a:t>Source: Climate Action Tracker (2021)</a:t>
            </a:r>
          </a:p>
        </p:txBody>
      </p:sp>
      <p:sp>
        <p:nvSpPr>
          <p:cNvPr id="4" name="TextBox 3">
            <a:extLst>
              <a:ext uri="{FF2B5EF4-FFF2-40B4-BE49-F238E27FC236}">
                <a16:creationId xmlns:a16="http://schemas.microsoft.com/office/drawing/2014/main" id="{C236B7DD-3C3F-C046-814D-C6B7C500A7BD}"/>
              </a:ext>
            </a:extLst>
          </p:cNvPr>
          <p:cNvSpPr txBox="1"/>
          <p:nvPr/>
        </p:nvSpPr>
        <p:spPr>
          <a:xfrm>
            <a:off x="35464" y="1466359"/>
            <a:ext cx="3136361" cy="3000821"/>
          </a:xfrm>
          <a:prstGeom prst="rect">
            <a:avLst/>
          </a:prstGeom>
          <a:noFill/>
        </p:spPr>
        <p:txBody>
          <a:bodyPr wrap="square" rtlCol="0">
            <a:spAutoFit/>
          </a:bodyPr>
          <a:lstStyle/>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100" b="0" i="0" u="none" strike="noStrike" kern="1200" cap="none" spc="0" normalizeH="0" baseline="0" noProof="0" dirty="0">
                <a:ln>
                  <a:noFill/>
                </a:ln>
                <a:solidFill>
                  <a:srgbClr val="4472C4">
                    <a:lumMod val="75000"/>
                  </a:srgbClr>
                </a:solidFill>
                <a:effectLst/>
                <a:uLnTx/>
                <a:uFillTx/>
                <a:latin typeface="Calibri Light" panose="020F0302020204030204" pitchFamily="34" charset="0"/>
                <a:ea typeface="+mn-ea"/>
                <a:cs typeface="Calibri Light" panose="020F0302020204030204" pitchFamily="34" charset="0"/>
                <a:sym typeface="Arial"/>
              </a:rPr>
              <a:t>National targets are diverse in form and ambition</a:t>
            </a: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100" b="0" i="0" u="none" strike="noStrike" kern="1200" cap="none" spc="0" normalizeH="0" baseline="0" noProof="0" dirty="0">
                <a:ln>
                  <a:noFill/>
                </a:ln>
                <a:solidFill>
                  <a:srgbClr val="4472C4">
                    <a:lumMod val="75000"/>
                  </a:srgbClr>
                </a:solidFill>
                <a:effectLst/>
                <a:uLnTx/>
                <a:uFillTx/>
                <a:latin typeface="Calibri Light" panose="020F0302020204030204" pitchFamily="34" charset="0"/>
                <a:ea typeface="+mn-ea"/>
                <a:cs typeface="Calibri Light" panose="020F0302020204030204" pitchFamily="34" charset="0"/>
                <a:sym typeface="Arial"/>
              </a:rPr>
              <a:t>Constructing a 1.5C path depends on the diverse pieces</a:t>
            </a: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100" b="0" i="0" u="none" strike="noStrike" kern="1200" cap="none" spc="0" normalizeH="0" baseline="0" noProof="0" dirty="0">
                <a:ln>
                  <a:noFill/>
                </a:ln>
                <a:solidFill>
                  <a:srgbClr val="4472C4">
                    <a:lumMod val="75000"/>
                  </a:srgbClr>
                </a:solidFill>
                <a:effectLst/>
                <a:uLnTx/>
                <a:uFillTx/>
                <a:latin typeface="Calibri Light" panose="020F0302020204030204" pitchFamily="34" charset="0"/>
                <a:ea typeface="+mn-ea"/>
                <a:cs typeface="Calibri Light" panose="020F0302020204030204" pitchFamily="34" charset="0"/>
                <a:sym typeface="Arial"/>
              </a:rPr>
              <a:t>Enhancing ambition in these “pieces” will be critical in next 1-3 years</a:t>
            </a:r>
          </a:p>
        </p:txBody>
      </p:sp>
      <p:sp>
        <p:nvSpPr>
          <p:cNvPr id="12" name="Title 1">
            <a:extLst>
              <a:ext uri="{FF2B5EF4-FFF2-40B4-BE49-F238E27FC236}">
                <a16:creationId xmlns:a16="http://schemas.microsoft.com/office/drawing/2014/main" id="{715A0760-6434-C449-B408-1A3C6381E2E2}"/>
              </a:ext>
            </a:extLst>
          </p:cNvPr>
          <p:cNvSpPr>
            <a:spLocks noGrp="1"/>
          </p:cNvSpPr>
          <p:nvPr>
            <p:ph type="title"/>
          </p:nvPr>
        </p:nvSpPr>
        <p:spPr>
          <a:xfrm>
            <a:off x="144653" y="124001"/>
            <a:ext cx="7052983" cy="689372"/>
          </a:xfrm>
        </p:spPr>
        <p:txBody>
          <a:bodyPr>
            <a:normAutofit fontScale="90000"/>
          </a:bodyPr>
          <a:lstStyle/>
          <a:p>
            <a:r>
              <a:rPr lang="en-US" b="1" dirty="0">
                <a:solidFill>
                  <a:schemeClr val="accent1">
                    <a:lumMod val="75000"/>
                  </a:schemeClr>
                </a:solidFill>
              </a:rPr>
              <a:t>Where does all of that leave us today?</a:t>
            </a:r>
            <a:br>
              <a:rPr lang="en-US" dirty="0">
                <a:solidFill>
                  <a:schemeClr val="accent1">
                    <a:lumMod val="75000"/>
                  </a:schemeClr>
                </a:solidFill>
              </a:rPr>
            </a:br>
            <a:r>
              <a:rPr lang="en-US" dirty="0">
                <a:solidFill>
                  <a:schemeClr val="accent1">
                    <a:lumMod val="75000"/>
                  </a:schemeClr>
                </a:solidFill>
              </a:rPr>
              <a:t>Constituting the global picture through NDCs</a:t>
            </a:r>
          </a:p>
        </p:txBody>
      </p:sp>
      <p:pic>
        <p:nvPicPr>
          <p:cNvPr id="2" name="Picture 1">
            <a:extLst>
              <a:ext uri="{FF2B5EF4-FFF2-40B4-BE49-F238E27FC236}">
                <a16:creationId xmlns:a16="http://schemas.microsoft.com/office/drawing/2014/main" id="{319E40FA-8C56-6841-97D1-DDCFF5FCAE1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15050" y="1454661"/>
            <a:ext cx="6028951" cy="2719637"/>
          </a:xfrm>
          <a:prstGeom prst="rect">
            <a:avLst/>
          </a:prstGeom>
        </p:spPr>
      </p:pic>
    </p:spTree>
    <p:extLst>
      <p:ext uri="{BB962C8B-B14F-4D97-AF65-F5344CB8AC3E}">
        <p14:creationId xmlns:p14="http://schemas.microsoft.com/office/powerpoint/2010/main" val="398080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close up of a sign&#10;&#10;Description automatically generated">
            <a:extLst>
              <a:ext uri="{FF2B5EF4-FFF2-40B4-BE49-F238E27FC236}">
                <a16:creationId xmlns:a16="http://schemas.microsoft.com/office/drawing/2014/main" id="{D43566D2-440E-FE4F-8501-6E1DC663E43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97636" y="234134"/>
            <a:ext cx="1917793" cy="530915"/>
          </a:xfrm>
          <a:prstGeom prst="rect">
            <a:avLst/>
          </a:prstGeom>
        </p:spPr>
      </p:pic>
      <p:sp>
        <p:nvSpPr>
          <p:cNvPr id="2" name="Title 1">
            <a:extLst>
              <a:ext uri="{FF2B5EF4-FFF2-40B4-BE49-F238E27FC236}">
                <a16:creationId xmlns:a16="http://schemas.microsoft.com/office/drawing/2014/main" id="{D2AB6229-D06D-584C-AED3-C009CF663FF8}"/>
              </a:ext>
            </a:extLst>
          </p:cNvPr>
          <p:cNvSpPr>
            <a:spLocks noGrp="1"/>
          </p:cNvSpPr>
          <p:nvPr>
            <p:ph type="title"/>
          </p:nvPr>
        </p:nvSpPr>
        <p:spPr>
          <a:xfrm>
            <a:off x="144653" y="124001"/>
            <a:ext cx="7052983" cy="689372"/>
          </a:xfrm>
        </p:spPr>
        <p:txBody>
          <a:bodyPr>
            <a:normAutofit fontScale="90000"/>
          </a:bodyPr>
          <a:lstStyle/>
          <a:p>
            <a:r>
              <a:rPr lang="en-US" b="1" dirty="0">
                <a:solidFill>
                  <a:schemeClr val="accent1">
                    <a:lumMod val="75000"/>
                  </a:schemeClr>
                </a:solidFill>
              </a:rPr>
              <a:t>Where does all of that leave us today?</a:t>
            </a:r>
            <a:br>
              <a:rPr lang="en-US" dirty="0">
                <a:solidFill>
                  <a:schemeClr val="accent1">
                    <a:lumMod val="75000"/>
                  </a:schemeClr>
                </a:solidFill>
              </a:rPr>
            </a:br>
            <a:r>
              <a:rPr lang="en-US" dirty="0">
                <a:solidFill>
                  <a:schemeClr val="accent1">
                    <a:lumMod val="75000"/>
                  </a:schemeClr>
                </a:solidFill>
              </a:rPr>
              <a:t>The global picture (a)</a:t>
            </a:r>
          </a:p>
        </p:txBody>
      </p:sp>
      <p:sp>
        <p:nvSpPr>
          <p:cNvPr id="35" name="Slide Number Placeholder 34">
            <a:extLst>
              <a:ext uri="{FF2B5EF4-FFF2-40B4-BE49-F238E27FC236}">
                <a16:creationId xmlns:a16="http://schemas.microsoft.com/office/drawing/2014/main" id="{3A552FBF-6E03-974D-BEF9-AEF06B7E97EF}"/>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 typeface="Arial"/>
              <a:buNone/>
              <a:tabLst/>
              <a:defRPr/>
            </a:pPr>
            <a:fld id="{F5B146D0-FC57-4F4C-AB83-B5501255B467}" type="slidenum">
              <a:rPr kumimoji="0" lang="en-US" sz="900" b="0" i="0" u="none" strike="noStrike" kern="1200" cap="none" spc="0" normalizeH="0" baseline="0" noProof="0">
                <a:ln>
                  <a:noFill/>
                </a:ln>
                <a:solidFill>
                  <a:srgbClr val="44546A">
                    <a:lumMod val="75000"/>
                  </a:srgbClr>
                </a:solidFill>
                <a:effectLst/>
                <a:uLnTx/>
                <a:uFillTx/>
                <a:latin typeface="Calibri Light"/>
                <a:ea typeface="+mn-ea"/>
                <a:cs typeface="Arial"/>
                <a:sym typeface="Arial"/>
              </a:rPr>
              <a:pPr marL="0" marR="0" lvl="0" indent="0" algn="r" defTabSz="685800" rtl="0" eaLnBrk="1" fontAlgn="auto" latinLnBrk="0" hangingPunct="1">
                <a:lnSpc>
                  <a:spcPct val="100000"/>
                </a:lnSpc>
                <a:spcBef>
                  <a:spcPts val="0"/>
                </a:spcBef>
                <a:spcAft>
                  <a:spcPts val="0"/>
                </a:spcAft>
                <a:buClrTx/>
                <a:buSzTx/>
                <a:buFont typeface="Arial"/>
                <a:buNone/>
                <a:tabLst/>
                <a:defRPr/>
              </a:pPr>
              <a:t>12</a:t>
            </a:fld>
            <a:endParaRPr kumimoji="0" lang="en-US" sz="900" b="0" i="0" u="none" strike="noStrike" kern="1200" cap="none" spc="0" normalizeH="0" baseline="0" noProof="0" dirty="0">
              <a:ln>
                <a:noFill/>
              </a:ln>
              <a:solidFill>
                <a:srgbClr val="44546A">
                  <a:lumMod val="75000"/>
                </a:srgbClr>
              </a:solidFill>
              <a:effectLst/>
              <a:uLnTx/>
              <a:uFillTx/>
              <a:latin typeface="Calibri Light"/>
              <a:ea typeface="+mn-ea"/>
              <a:cs typeface="Arial"/>
              <a:sym typeface="Arial"/>
            </a:endParaRPr>
          </a:p>
        </p:txBody>
      </p:sp>
      <p:sp>
        <p:nvSpPr>
          <p:cNvPr id="10" name="TextBox 9">
            <a:extLst>
              <a:ext uri="{FF2B5EF4-FFF2-40B4-BE49-F238E27FC236}">
                <a16:creationId xmlns:a16="http://schemas.microsoft.com/office/drawing/2014/main" id="{B2D1B6C4-28F9-8A4F-888D-A64F69FBC58F}"/>
              </a:ext>
            </a:extLst>
          </p:cNvPr>
          <p:cNvSpPr txBox="1"/>
          <p:nvPr/>
        </p:nvSpPr>
        <p:spPr>
          <a:xfrm>
            <a:off x="0" y="4912667"/>
            <a:ext cx="1741182" cy="253916"/>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sz="1050" b="0" i="0" u="none" strike="noStrike" kern="1200" cap="none" spc="0"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sym typeface="Arial"/>
              </a:rPr>
              <a:t>Source: </a:t>
            </a:r>
            <a:r>
              <a:rPr kumimoji="0" lang="en-US" sz="1050" b="0" i="0" u="none" strike="noStrike" kern="1200" cap="none" spc="0" normalizeH="0" baseline="0" noProof="0" dirty="0" err="1">
                <a:ln>
                  <a:noFill/>
                </a:ln>
                <a:solidFill>
                  <a:prstClr val="black"/>
                </a:solidFill>
                <a:effectLst/>
                <a:uLnTx/>
                <a:uFillTx/>
                <a:latin typeface="Calibri Light" panose="020F0302020204030204" pitchFamily="34" charset="0"/>
                <a:ea typeface="+mn-ea"/>
                <a:cs typeface="Calibri Light" panose="020F0302020204030204" pitchFamily="34" charset="0"/>
                <a:sym typeface="Arial"/>
              </a:rPr>
              <a:t>Ou</a:t>
            </a:r>
            <a:r>
              <a:rPr kumimoji="0" lang="en-US" sz="1050" b="0" i="0" u="none" strike="noStrike" kern="1200" cap="none" spc="0"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sym typeface="Arial"/>
              </a:rPr>
              <a:t>, </a:t>
            </a:r>
            <a:r>
              <a:rPr kumimoji="0" lang="en-US" sz="1050" b="0" i="0" u="none" strike="noStrike" kern="1200" cap="none" spc="0" normalizeH="0" baseline="0" noProof="0" dirty="0" err="1">
                <a:ln>
                  <a:noFill/>
                </a:ln>
                <a:solidFill>
                  <a:prstClr val="black"/>
                </a:solidFill>
                <a:effectLst/>
                <a:uLnTx/>
                <a:uFillTx/>
                <a:latin typeface="Calibri Light" panose="020F0302020204030204" pitchFamily="34" charset="0"/>
                <a:ea typeface="+mn-ea"/>
                <a:cs typeface="Calibri Light" panose="020F0302020204030204" pitchFamily="34" charset="0"/>
                <a:sym typeface="Arial"/>
              </a:rPr>
              <a:t>Iyer</a:t>
            </a:r>
            <a:r>
              <a:rPr kumimoji="0" lang="en-US" sz="1050" b="0" i="0" u="none" strike="noStrike" kern="1200" cap="none" spc="0"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sym typeface="Arial"/>
              </a:rPr>
              <a:t> et al. (2021)</a:t>
            </a:r>
          </a:p>
        </p:txBody>
      </p:sp>
      <p:pic>
        <p:nvPicPr>
          <p:cNvPr id="3" name="Picture 2">
            <a:extLst>
              <a:ext uri="{FF2B5EF4-FFF2-40B4-BE49-F238E27FC236}">
                <a16:creationId xmlns:a16="http://schemas.microsoft.com/office/drawing/2014/main" id="{1235B67C-24F5-9C28-178B-8DDF5D437F6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846570" y="1628561"/>
            <a:ext cx="1280159" cy="355699"/>
          </a:xfrm>
          <a:prstGeom prst="rect">
            <a:avLst/>
          </a:prstGeom>
        </p:spPr>
      </p:pic>
      <p:pic>
        <p:nvPicPr>
          <p:cNvPr id="4" name="Picture 3">
            <a:extLst>
              <a:ext uri="{FF2B5EF4-FFF2-40B4-BE49-F238E27FC236}">
                <a16:creationId xmlns:a16="http://schemas.microsoft.com/office/drawing/2014/main" id="{A90F32BC-4AF6-1B98-C09D-F4CB5323871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4653" y="1360978"/>
            <a:ext cx="6621203" cy="3170913"/>
          </a:xfrm>
          <a:prstGeom prst="rect">
            <a:avLst/>
          </a:prstGeom>
        </p:spPr>
      </p:pic>
      <p:pic>
        <p:nvPicPr>
          <p:cNvPr id="5" name="Picture 4">
            <a:extLst>
              <a:ext uri="{FF2B5EF4-FFF2-40B4-BE49-F238E27FC236}">
                <a16:creationId xmlns:a16="http://schemas.microsoft.com/office/drawing/2014/main" id="{CC06E425-D306-AE89-3700-DA8292CB6F6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65523" y="2103203"/>
            <a:ext cx="2249906" cy="1033999"/>
          </a:xfrm>
          <a:prstGeom prst="rect">
            <a:avLst/>
          </a:prstGeom>
          <a:ln>
            <a:noFill/>
          </a:ln>
        </p:spPr>
      </p:pic>
    </p:spTree>
    <p:extLst>
      <p:ext uri="{BB962C8B-B14F-4D97-AF65-F5344CB8AC3E}">
        <p14:creationId xmlns:p14="http://schemas.microsoft.com/office/powerpoint/2010/main" val="2323864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close up of a sign&#10;&#10;Description automatically generated">
            <a:extLst>
              <a:ext uri="{FF2B5EF4-FFF2-40B4-BE49-F238E27FC236}">
                <a16:creationId xmlns:a16="http://schemas.microsoft.com/office/drawing/2014/main" id="{D43566D2-440E-FE4F-8501-6E1DC663E43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97636" y="234134"/>
            <a:ext cx="1917793" cy="530915"/>
          </a:xfrm>
          <a:prstGeom prst="rect">
            <a:avLst/>
          </a:prstGeom>
        </p:spPr>
      </p:pic>
      <p:sp>
        <p:nvSpPr>
          <p:cNvPr id="35" name="Slide Number Placeholder 34">
            <a:extLst>
              <a:ext uri="{FF2B5EF4-FFF2-40B4-BE49-F238E27FC236}">
                <a16:creationId xmlns:a16="http://schemas.microsoft.com/office/drawing/2014/main" id="{3A552FBF-6E03-974D-BEF9-AEF06B7E97EF}"/>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 typeface="Arial"/>
              <a:buNone/>
              <a:tabLst/>
              <a:defRPr/>
            </a:pPr>
            <a:fld id="{F5B146D0-FC57-4F4C-AB83-B5501255B467}" type="slidenum">
              <a:rPr kumimoji="0" lang="en-US" sz="900" b="0" i="0" u="none" strike="noStrike" kern="1200" cap="none" spc="0" normalizeH="0" baseline="0" noProof="0">
                <a:ln>
                  <a:noFill/>
                </a:ln>
                <a:solidFill>
                  <a:srgbClr val="44546A">
                    <a:lumMod val="75000"/>
                  </a:srgbClr>
                </a:solidFill>
                <a:effectLst/>
                <a:uLnTx/>
                <a:uFillTx/>
                <a:latin typeface="Calibri Light"/>
                <a:ea typeface="+mn-ea"/>
                <a:cs typeface="Arial"/>
                <a:sym typeface="Arial"/>
              </a:rPr>
              <a:pPr marL="0" marR="0" lvl="0" indent="0" algn="r" defTabSz="685800" rtl="0" eaLnBrk="1" fontAlgn="auto" latinLnBrk="0" hangingPunct="1">
                <a:lnSpc>
                  <a:spcPct val="100000"/>
                </a:lnSpc>
                <a:spcBef>
                  <a:spcPts val="0"/>
                </a:spcBef>
                <a:spcAft>
                  <a:spcPts val="0"/>
                </a:spcAft>
                <a:buClrTx/>
                <a:buSzTx/>
                <a:buFont typeface="Arial"/>
                <a:buNone/>
                <a:tabLst/>
                <a:defRPr/>
              </a:pPr>
              <a:t>13</a:t>
            </a:fld>
            <a:endParaRPr kumimoji="0" lang="en-US" sz="900" b="0" i="0" u="none" strike="noStrike" kern="1200" cap="none" spc="0" normalizeH="0" baseline="0" noProof="0" dirty="0">
              <a:ln>
                <a:noFill/>
              </a:ln>
              <a:solidFill>
                <a:srgbClr val="44546A">
                  <a:lumMod val="75000"/>
                </a:srgbClr>
              </a:solidFill>
              <a:effectLst/>
              <a:uLnTx/>
              <a:uFillTx/>
              <a:latin typeface="Calibri Light"/>
              <a:ea typeface="+mn-ea"/>
              <a:cs typeface="Arial"/>
              <a:sym typeface="Arial"/>
            </a:endParaRPr>
          </a:p>
        </p:txBody>
      </p:sp>
      <p:pic>
        <p:nvPicPr>
          <p:cNvPr id="6" name="Picture 5">
            <a:extLst>
              <a:ext uri="{FF2B5EF4-FFF2-40B4-BE49-F238E27FC236}">
                <a16:creationId xmlns:a16="http://schemas.microsoft.com/office/drawing/2014/main" id="{E02AD45B-BD7C-A749-A145-813158DB07E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3162" y="960329"/>
            <a:ext cx="4921789" cy="3854927"/>
          </a:xfrm>
          <a:prstGeom prst="rect">
            <a:avLst/>
          </a:prstGeom>
        </p:spPr>
      </p:pic>
      <p:sp>
        <p:nvSpPr>
          <p:cNvPr id="3" name="TextBox 2">
            <a:extLst>
              <a:ext uri="{FF2B5EF4-FFF2-40B4-BE49-F238E27FC236}">
                <a16:creationId xmlns:a16="http://schemas.microsoft.com/office/drawing/2014/main" id="{5F1A0DDB-A365-6B4A-A2F1-2E5DEE5ABAA1}"/>
              </a:ext>
            </a:extLst>
          </p:cNvPr>
          <p:cNvSpPr txBox="1"/>
          <p:nvPr/>
        </p:nvSpPr>
        <p:spPr>
          <a:xfrm>
            <a:off x="0" y="4912667"/>
            <a:ext cx="2242922" cy="253916"/>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sz="1050" b="0" i="0" u="none" strike="noStrike" kern="1200" cap="none" spc="0"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sym typeface="Arial"/>
              </a:rPr>
              <a:t>Source: Climate Action Tracker (2021)</a:t>
            </a:r>
          </a:p>
        </p:txBody>
      </p:sp>
      <p:sp>
        <p:nvSpPr>
          <p:cNvPr id="4" name="TextBox 3">
            <a:extLst>
              <a:ext uri="{FF2B5EF4-FFF2-40B4-BE49-F238E27FC236}">
                <a16:creationId xmlns:a16="http://schemas.microsoft.com/office/drawing/2014/main" id="{C236B7DD-3C3F-C046-814D-C6B7C500A7BD}"/>
              </a:ext>
            </a:extLst>
          </p:cNvPr>
          <p:cNvSpPr txBox="1"/>
          <p:nvPr/>
        </p:nvSpPr>
        <p:spPr>
          <a:xfrm>
            <a:off x="5947224" y="1083888"/>
            <a:ext cx="2901501" cy="3323987"/>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sz="2100" b="1" i="0" u="none" strike="noStrike" kern="1200" cap="none" spc="0" normalizeH="0" baseline="0" noProof="0" dirty="0">
                <a:ln>
                  <a:noFill/>
                </a:ln>
                <a:solidFill>
                  <a:srgbClr val="4472C4">
                    <a:lumMod val="75000"/>
                  </a:srgbClr>
                </a:solidFill>
                <a:effectLst/>
                <a:uLnTx/>
                <a:uFillTx/>
                <a:latin typeface="Calibri Light" panose="020F0302020204030204" pitchFamily="34" charset="0"/>
                <a:ea typeface="+mn-ea"/>
                <a:cs typeface="Calibri Light" panose="020F0302020204030204" pitchFamily="34" charset="0"/>
                <a:sym typeface="Arial"/>
              </a:rPr>
              <a:t>Three parts of this story</a:t>
            </a:r>
          </a:p>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2100" b="0" i="0" u="none" strike="noStrike" kern="1200" cap="none" spc="0" normalizeH="0" baseline="0" noProof="0" dirty="0">
              <a:ln>
                <a:noFill/>
              </a:ln>
              <a:solidFill>
                <a:srgbClr val="4472C4">
                  <a:lumMod val="75000"/>
                </a:srgbClr>
              </a:solidFill>
              <a:effectLst/>
              <a:uLnTx/>
              <a:uFillTx/>
              <a:latin typeface="Calibri Light" panose="020F0302020204030204" pitchFamily="34" charset="0"/>
              <a:ea typeface="+mn-ea"/>
              <a:cs typeface="Calibri Light" panose="020F0302020204030204" pitchFamily="34" charset="0"/>
              <a:sym typeface="Arial"/>
            </a:endParaRPr>
          </a:p>
          <a:p>
            <a:pPr marL="257175" marR="0" lvl="0" indent="-257175" algn="l" defTabSz="685800" rtl="0" eaLnBrk="1" fontAlgn="auto" latinLnBrk="0" hangingPunct="1">
              <a:lnSpc>
                <a:spcPct val="100000"/>
              </a:lnSpc>
              <a:spcBef>
                <a:spcPts val="0"/>
              </a:spcBef>
              <a:spcAft>
                <a:spcPts val="0"/>
              </a:spcAft>
              <a:buClrTx/>
              <a:buSzTx/>
              <a:buFontTx/>
              <a:buAutoNum type="arabicPeriod"/>
              <a:tabLst/>
              <a:defRPr/>
            </a:pPr>
            <a:r>
              <a:rPr kumimoji="0" lang="en-US" sz="2100" b="0" i="0" u="none" strike="noStrike" kern="1200" cap="none" spc="0" normalizeH="0" baseline="0" noProof="0" dirty="0">
                <a:ln>
                  <a:noFill/>
                </a:ln>
                <a:solidFill>
                  <a:srgbClr val="4472C4">
                    <a:lumMod val="75000"/>
                  </a:srgbClr>
                </a:solidFill>
                <a:effectLst/>
                <a:uLnTx/>
                <a:uFillTx/>
                <a:latin typeface="Calibri Light" panose="020F0302020204030204" pitchFamily="34" charset="0"/>
                <a:ea typeface="+mn-ea"/>
                <a:cs typeface="Calibri Light" panose="020F0302020204030204" pitchFamily="34" charset="0"/>
                <a:sym typeface="Arial"/>
              </a:rPr>
              <a:t>We have made good progress on ambition and action since Pre-Paris</a:t>
            </a:r>
          </a:p>
          <a:p>
            <a:pPr marL="257175" marR="0" lvl="0" indent="-257175" algn="l" defTabSz="685800" rtl="0" eaLnBrk="1" fontAlgn="auto" latinLnBrk="0" hangingPunct="1">
              <a:lnSpc>
                <a:spcPct val="100000"/>
              </a:lnSpc>
              <a:spcBef>
                <a:spcPts val="0"/>
              </a:spcBef>
              <a:spcAft>
                <a:spcPts val="0"/>
              </a:spcAft>
              <a:buClrTx/>
              <a:buSzTx/>
              <a:buFontTx/>
              <a:buAutoNum type="arabicPeriod"/>
              <a:tabLst/>
              <a:defRPr/>
            </a:pPr>
            <a:r>
              <a:rPr kumimoji="0" lang="en-US" sz="2100" b="0" i="0" u="none" strike="noStrike" kern="1200" cap="none" spc="0" normalizeH="0" baseline="0" noProof="0" dirty="0">
                <a:ln>
                  <a:noFill/>
                </a:ln>
                <a:solidFill>
                  <a:srgbClr val="4472C4">
                    <a:lumMod val="75000"/>
                  </a:srgbClr>
                </a:solidFill>
                <a:effectLst/>
                <a:uLnTx/>
                <a:uFillTx/>
                <a:latin typeface="Calibri Light" panose="020F0302020204030204" pitchFamily="34" charset="0"/>
                <a:ea typeface="+mn-ea"/>
                <a:cs typeface="Calibri Light" panose="020F0302020204030204" pitchFamily="34" charset="0"/>
                <a:sym typeface="Arial"/>
              </a:rPr>
              <a:t>We are not on 1.5 trajectory</a:t>
            </a:r>
          </a:p>
          <a:p>
            <a:pPr marL="257175" marR="0" lvl="0" indent="-257175" algn="l" defTabSz="685800" rtl="0" eaLnBrk="1" fontAlgn="auto" latinLnBrk="0" hangingPunct="1">
              <a:lnSpc>
                <a:spcPct val="100000"/>
              </a:lnSpc>
              <a:spcBef>
                <a:spcPts val="0"/>
              </a:spcBef>
              <a:spcAft>
                <a:spcPts val="0"/>
              </a:spcAft>
              <a:buClrTx/>
              <a:buSzTx/>
              <a:buFontTx/>
              <a:buAutoNum type="arabicPeriod"/>
              <a:tabLst/>
              <a:defRPr/>
            </a:pPr>
            <a:r>
              <a:rPr kumimoji="0" lang="en-US" sz="2100" b="0" i="0" u="none" strike="noStrike" kern="1200" cap="none" spc="0" normalizeH="0" baseline="0" noProof="0" dirty="0">
                <a:ln>
                  <a:noFill/>
                </a:ln>
                <a:solidFill>
                  <a:srgbClr val="4472C4">
                    <a:lumMod val="75000"/>
                  </a:srgbClr>
                </a:solidFill>
                <a:effectLst/>
                <a:uLnTx/>
                <a:uFillTx/>
                <a:latin typeface="Calibri Light" panose="020F0302020204030204" pitchFamily="34" charset="0"/>
                <a:ea typeface="+mn-ea"/>
                <a:cs typeface="Calibri Light" panose="020F0302020204030204" pitchFamily="34" charset="0"/>
                <a:sym typeface="Arial"/>
              </a:rPr>
              <a:t>Keeping 1.5 “in reach” is still possible, barely</a:t>
            </a:r>
          </a:p>
        </p:txBody>
      </p:sp>
      <p:sp>
        <p:nvSpPr>
          <p:cNvPr id="12" name="Title 1">
            <a:extLst>
              <a:ext uri="{FF2B5EF4-FFF2-40B4-BE49-F238E27FC236}">
                <a16:creationId xmlns:a16="http://schemas.microsoft.com/office/drawing/2014/main" id="{715A0760-6434-C449-B408-1A3C6381E2E2}"/>
              </a:ext>
            </a:extLst>
          </p:cNvPr>
          <p:cNvSpPr>
            <a:spLocks noGrp="1"/>
          </p:cNvSpPr>
          <p:nvPr>
            <p:ph type="title"/>
          </p:nvPr>
        </p:nvSpPr>
        <p:spPr>
          <a:xfrm>
            <a:off x="144653" y="124001"/>
            <a:ext cx="7052983" cy="689372"/>
          </a:xfrm>
        </p:spPr>
        <p:txBody>
          <a:bodyPr>
            <a:normAutofit fontScale="90000"/>
          </a:bodyPr>
          <a:lstStyle/>
          <a:p>
            <a:r>
              <a:rPr lang="en-US" b="1" dirty="0">
                <a:solidFill>
                  <a:schemeClr val="accent1">
                    <a:lumMod val="75000"/>
                  </a:schemeClr>
                </a:solidFill>
              </a:rPr>
              <a:t>Where does all of that leave us today?</a:t>
            </a:r>
            <a:br>
              <a:rPr lang="en-US" dirty="0">
                <a:solidFill>
                  <a:schemeClr val="accent1">
                    <a:lumMod val="75000"/>
                  </a:schemeClr>
                </a:solidFill>
              </a:rPr>
            </a:br>
            <a:r>
              <a:rPr lang="en-US" dirty="0">
                <a:solidFill>
                  <a:schemeClr val="accent1">
                    <a:lumMod val="75000"/>
                  </a:schemeClr>
                </a:solidFill>
              </a:rPr>
              <a:t>The global picture (b)</a:t>
            </a:r>
          </a:p>
        </p:txBody>
      </p:sp>
    </p:spTree>
    <p:extLst>
      <p:ext uri="{BB962C8B-B14F-4D97-AF65-F5344CB8AC3E}">
        <p14:creationId xmlns:p14="http://schemas.microsoft.com/office/powerpoint/2010/main" val="2462576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close up of a sign&#10;&#10;Description automatically generated">
            <a:extLst>
              <a:ext uri="{FF2B5EF4-FFF2-40B4-BE49-F238E27FC236}">
                <a16:creationId xmlns:a16="http://schemas.microsoft.com/office/drawing/2014/main" id="{D43566D2-440E-FE4F-8501-6E1DC663E43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97636" y="234134"/>
            <a:ext cx="1917793" cy="530915"/>
          </a:xfrm>
          <a:prstGeom prst="rect">
            <a:avLst/>
          </a:prstGeom>
        </p:spPr>
      </p:pic>
      <p:sp>
        <p:nvSpPr>
          <p:cNvPr id="2" name="Title 1">
            <a:extLst>
              <a:ext uri="{FF2B5EF4-FFF2-40B4-BE49-F238E27FC236}">
                <a16:creationId xmlns:a16="http://schemas.microsoft.com/office/drawing/2014/main" id="{D2AB6229-D06D-584C-AED3-C009CF663FF8}"/>
              </a:ext>
            </a:extLst>
          </p:cNvPr>
          <p:cNvSpPr>
            <a:spLocks noGrp="1"/>
          </p:cNvSpPr>
          <p:nvPr>
            <p:ph type="title"/>
          </p:nvPr>
        </p:nvSpPr>
        <p:spPr>
          <a:xfrm>
            <a:off x="144653" y="314326"/>
            <a:ext cx="7052983" cy="689372"/>
          </a:xfrm>
        </p:spPr>
        <p:txBody>
          <a:bodyPr>
            <a:normAutofit fontScale="90000"/>
          </a:bodyPr>
          <a:lstStyle/>
          <a:p>
            <a:r>
              <a:rPr lang="en-US" b="1" dirty="0">
                <a:solidFill>
                  <a:schemeClr val="accent1">
                    <a:lumMod val="75000"/>
                  </a:schemeClr>
                </a:solidFill>
                <a:latin typeface="Calibri Light" panose="020F0302020204030204" pitchFamily="34" charset="0"/>
                <a:cs typeface="Calibri Light" panose="020F0302020204030204" pitchFamily="34" charset="0"/>
              </a:rPr>
              <a:t>What can we expect for 2023?</a:t>
            </a:r>
            <a:br>
              <a:rPr lang="en-US" dirty="0">
                <a:solidFill>
                  <a:schemeClr val="accent1">
                    <a:lumMod val="75000"/>
                  </a:schemeClr>
                </a:solidFill>
                <a:latin typeface="Calibri Light" panose="020F0302020204030204" pitchFamily="34" charset="0"/>
                <a:cs typeface="Calibri Light" panose="020F0302020204030204" pitchFamily="34" charset="0"/>
              </a:rPr>
            </a:br>
            <a:endParaRPr lang="en-US" dirty="0">
              <a:solidFill>
                <a:schemeClr val="accent1">
                  <a:lumMod val="75000"/>
                </a:schemeClr>
              </a:solidFill>
              <a:latin typeface="Calibri Light" panose="020F0302020204030204" pitchFamily="34" charset="0"/>
              <a:cs typeface="Calibri Light" panose="020F0302020204030204" pitchFamily="34" charset="0"/>
            </a:endParaRPr>
          </a:p>
        </p:txBody>
      </p:sp>
      <p:sp>
        <p:nvSpPr>
          <p:cNvPr id="3" name="Content Placeholder 2">
            <a:extLst>
              <a:ext uri="{FF2B5EF4-FFF2-40B4-BE49-F238E27FC236}">
                <a16:creationId xmlns:a16="http://schemas.microsoft.com/office/drawing/2014/main" id="{FD5AF9EF-A8FD-3A41-9753-4997176A098B}"/>
              </a:ext>
            </a:extLst>
          </p:cNvPr>
          <p:cNvSpPr>
            <a:spLocks noGrp="1"/>
          </p:cNvSpPr>
          <p:nvPr>
            <p:ph idx="1"/>
          </p:nvPr>
        </p:nvSpPr>
        <p:spPr>
          <a:xfrm>
            <a:off x="628650" y="1083888"/>
            <a:ext cx="4591244" cy="3922023"/>
          </a:xfrm>
        </p:spPr>
        <p:txBody>
          <a:bodyPr>
            <a:normAutofit/>
          </a:bodyPr>
          <a:lstStyle/>
          <a:p>
            <a:pPr>
              <a:lnSpc>
                <a:spcPct val="120000"/>
              </a:lnSpc>
              <a:spcBef>
                <a:spcPts val="0"/>
              </a:spcBef>
            </a:pPr>
            <a:endParaRPr lang="en-US" dirty="0">
              <a:solidFill>
                <a:schemeClr val="accent1">
                  <a:lumMod val="75000"/>
                </a:schemeClr>
              </a:solidFill>
              <a:latin typeface="Calibri Light" panose="020F0302020204030204" pitchFamily="34" charset="0"/>
              <a:cs typeface="Calibri Light" panose="020F0302020204030204" pitchFamily="34" charset="0"/>
            </a:endParaRPr>
          </a:p>
          <a:p>
            <a:pPr>
              <a:lnSpc>
                <a:spcPct val="120000"/>
              </a:lnSpc>
              <a:spcBef>
                <a:spcPts val="0"/>
              </a:spcBef>
            </a:pPr>
            <a:r>
              <a:rPr lang="en-US" dirty="0">
                <a:solidFill>
                  <a:schemeClr val="accent1">
                    <a:lumMod val="75000"/>
                  </a:schemeClr>
                </a:solidFill>
                <a:latin typeface="Calibri Light" panose="020F0302020204030204" pitchFamily="34" charset="0"/>
                <a:cs typeface="Calibri Light" panose="020F0302020204030204" pitchFamily="34" charset="0"/>
              </a:rPr>
              <a:t>Year of Global </a:t>
            </a:r>
            <a:r>
              <a:rPr lang="en-US" dirty="0" err="1">
                <a:solidFill>
                  <a:schemeClr val="accent1">
                    <a:lumMod val="75000"/>
                  </a:schemeClr>
                </a:solidFill>
                <a:latin typeface="Calibri Light" panose="020F0302020204030204" pitchFamily="34" charset="0"/>
                <a:cs typeface="Calibri Light" panose="020F0302020204030204" pitchFamily="34" charset="0"/>
              </a:rPr>
              <a:t>Stocktake</a:t>
            </a:r>
            <a:endParaRPr lang="en-US" dirty="0">
              <a:solidFill>
                <a:schemeClr val="accent1">
                  <a:lumMod val="75000"/>
                </a:schemeClr>
              </a:solidFill>
              <a:latin typeface="Calibri Light" panose="020F0302020204030204" pitchFamily="34" charset="0"/>
              <a:cs typeface="Calibri Light" panose="020F0302020204030204" pitchFamily="34" charset="0"/>
            </a:endParaRPr>
          </a:p>
          <a:p>
            <a:pPr lvl="1">
              <a:lnSpc>
                <a:spcPct val="120000"/>
              </a:lnSpc>
              <a:spcBef>
                <a:spcPts val="0"/>
              </a:spcBef>
            </a:pPr>
            <a:r>
              <a:rPr lang="en-US" dirty="0">
                <a:solidFill>
                  <a:schemeClr val="accent1">
                    <a:lumMod val="75000"/>
                  </a:schemeClr>
                </a:solidFill>
                <a:latin typeface="Calibri Light" panose="020F0302020204030204" pitchFamily="34" charset="0"/>
                <a:cs typeface="Calibri Light" panose="020F0302020204030204" pitchFamily="34" charset="0"/>
              </a:rPr>
              <a:t>Are we on track to 1.5?</a:t>
            </a:r>
          </a:p>
          <a:p>
            <a:pPr>
              <a:lnSpc>
                <a:spcPct val="120000"/>
              </a:lnSpc>
              <a:spcBef>
                <a:spcPts val="0"/>
              </a:spcBef>
            </a:pPr>
            <a:r>
              <a:rPr lang="en-US" dirty="0">
                <a:solidFill>
                  <a:schemeClr val="accent1">
                    <a:lumMod val="75000"/>
                  </a:schemeClr>
                </a:solidFill>
                <a:latin typeface="Calibri Light" panose="020F0302020204030204" pitchFamily="34" charset="0"/>
                <a:cs typeface="Calibri Light" panose="020F0302020204030204" pitchFamily="34" charset="0"/>
              </a:rPr>
              <a:t>Potential new NDC enhancements</a:t>
            </a:r>
          </a:p>
          <a:p>
            <a:pPr>
              <a:lnSpc>
                <a:spcPct val="120000"/>
              </a:lnSpc>
              <a:spcBef>
                <a:spcPts val="0"/>
              </a:spcBef>
            </a:pPr>
            <a:r>
              <a:rPr lang="en-US" dirty="0">
                <a:solidFill>
                  <a:schemeClr val="accent1">
                    <a:lumMod val="75000"/>
                  </a:schemeClr>
                </a:solidFill>
                <a:latin typeface="Calibri Light" panose="020F0302020204030204" pitchFamily="34" charset="0"/>
                <a:cs typeface="Calibri Light" panose="020F0302020204030204" pitchFamily="34" charset="0"/>
              </a:rPr>
              <a:t>More JETP?</a:t>
            </a:r>
          </a:p>
          <a:p>
            <a:pPr marL="0" indent="0">
              <a:lnSpc>
                <a:spcPct val="120000"/>
              </a:lnSpc>
              <a:spcBef>
                <a:spcPts val="0"/>
              </a:spcBef>
              <a:buNone/>
            </a:pPr>
            <a:endParaRPr lang="en-US" dirty="0">
              <a:solidFill>
                <a:schemeClr val="accent1">
                  <a:lumMod val="75000"/>
                </a:schemeClr>
              </a:solidFill>
              <a:latin typeface="Calibri Light" panose="020F0302020204030204" pitchFamily="34" charset="0"/>
              <a:cs typeface="Calibri Light" panose="020F0302020204030204" pitchFamily="34" charset="0"/>
            </a:endParaRPr>
          </a:p>
        </p:txBody>
      </p:sp>
      <p:sp>
        <p:nvSpPr>
          <p:cNvPr id="35" name="Slide Number Placeholder 34">
            <a:extLst>
              <a:ext uri="{FF2B5EF4-FFF2-40B4-BE49-F238E27FC236}">
                <a16:creationId xmlns:a16="http://schemas.microsoft.com/office/drawing/2014/main" id="{3A552FBF-6E03-974D-BEF9-AEF06B7E97EF}"/>
              </a:ext>
            </a:extLst>
          </p:cNvPr>
          <p:cNvSpPr>
            <a:spLocks noGrp="1"/>
          </p:cNvSpPr>
          <p:nvPr>
            <p:ph type="sldNum" sz="quarter" idx="12"/>
          </p:nvPr>
        </p:nvSpPr>
        <p:spPr>
          <a:xfrm>
            <a:off x="6474332" y="4185255"/>
            <a:ext cx="2057400" cy="273844"/>
          </a:xfrm>
        </p:spPr>
        <p:txBody>
          <a:bodyPr/>
          <a:lstStyle/>
          <a:p>
            <a:fld id="{F5B146D0-FC57-4F4C-AB83-B5501255B467}" type="slidenum">
              <a:rPr lang="en-US" smtClean="0">
                <a:solidFill>
                  <a:schemeClr val="tx2">
                    <a:lumMod val="75000"/>
                  </a:schemeClr>
                </a:solidFill>
                <a:latin typeface="Calibri Light" panose="020F0302020204030204" pitchFamily="34" charset="0"/>
                <a:cs typeface="Calibri Light" panose="020F0302020204030204" pitchFamily="34" charset="0"/>
              </a:rPr>
              <a:t>14</a:t>
            </a:fld>
            <a:endParaRPr lang="en-US" dirty="0">
              <a:solidFill>
                <a:schemeClr val="tx2">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793546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E6CA8-C0B2-3B47-B581-A759A8395E12}"/>
              </a:ext>
            </a:extLst>
          </p:cNvPr>
          <p:cNvSpPr>
            <a:spLocks noGrp="1"/>
          </p:cNvSpPr>
          <p:nvPr>
            <p:ph type="title"/>
          </p:nvPr>
        </p:nvSpPr>
        <p:spPr>
          <a:xfrm>
            <a:off x="736313" y="1282304"/>
            <a:ext cx="7886700" cy="2139553"/>
          </a:xfrm>
        </p:spPr>
        <p:txBody>
          <a:bodyPr>
            <a:normAutofit/>
          </a:bodyPr>
          <a:lstStyle/>
          <a:p>
            <a:r>
              <a:rPr lang="en-US" sz="3600" b="0" dirty="0">
                <a:solidFill>
                  <a:srgbClr val="0070C0"/>
                </a:solidFill>
                <a:latin typeface="Calibri Light" panose="020F0302020204030204" pitchFamily="34" charset="0"/>
                <a:cs typeface="Calibri Light" panose="020F0302020204030204" pitchFamily="34" charset="0"/>
              </a:rPr>
              <a:t>Thank You</a:t>
            </a:r>
          </a:p>
        </p:txBody>
      </p:sp>
      <p:sp>
        <p:nvSpPr>
          <p:cNvPr id="3" name="Text Placeholder 2">
            <a:extLst>
              <a:ext uri="{FF2B5EF4-FFF2-40B4-BE49-F238E27FC236}">
                <a16:creationId xmlns:a16="http://schemas.microsoft.com/office/drawing/2014/main" id="{D48A1D2A-9D25-3146-827B-F5087EA1053C}"/>
              </a:ext>
            </a:extLst>
          </p:cNvPr>
          <p:cNvSpPr>
            <a:spLocks noGrp="1"/>
          </p:cNvSpPr>
          <p:nvPr>
            <p:ph type="body" idx="1"/>
          </p:nvPr>
        </p:nvSpPr>
        <p:spPr>
          <a:xfrm>
            <a:off x="628650" y="3550349"/>
            <a:ext cx="7886700" cy="1490002"/>
          </a:xfrm>
        </p:spPr>
        <p:txBody>
          <a:bodyPr>
            <a:normAutofit/>
          </a:bodyPr>
          <a:lstStyle/>
          <a:p>
            <a:r>
              <a:rPr lang="en-US" dirty="0">
                <a:solidFill>
                  <a:srgbClr val="0070C0"/>
                </a:solidFill>
                <a:latin typeface="Calibri Light" panose="020F0302020204030204" pitchFamily="34" charset="0"/>
                <a:cs typeface="Calibri Light" panose="020F0302020204030204" pitchFamily="34" charset="0"/>
              </a:rPr>
              <a:t>Prof. Nate </a:t>
            </a:r>
            <a:r>
              <a:rPr lang="en-US" dirty="0" err="1">
                <a:solidFill>
                  <a:srgbClr val="0070C0"/>
                </a:solidFill>
                <a:latin typeface="Calibri Light" panose="020F0302020204030204" pitchFamily="34" charset="0"/>
                <a:cs typeface="Calibri Light" panose="020F0302020204030204" pitchFamily="34" charset="0"/>
              </a:rPr>
              <a:t>Hultman</a:t>
            </a:r>
            <a:r>
              <a:rPr lang="en-US" dirty="0">
                <a:solidFill>
                  <a:srgbClr val="0070C0"/>
                </a:solidFill>
                <a:latin typeface="Calibri Light" panose="020F0302020204030204" pitchFamily="34" charset="0"/>
                <a:cs typeface="Calibri Light" panose="020F0302020204030204" pitchFamily="34" charset="0"/>
              </a:rPr>
              <a:t>, Director, Center for Global Sustainability</a:t>
            </a:r>
          </a:p>
          <a:p>
            <a:r>
              <a:rPr lang="en-US" dirty="0" err="1">
                <a:solidFill>
                  <a:srgbClr val="0070C0"/>
                </a:solidFill>
                <a:latin typeface="Calibri Light" panose="020F0302020204030204" pitchFamily="34" charset="0"/>
                <a:cs typeface="Calibri Light" panose="020F0302020204030204" pitchFamily="34" charset="0"/>
              </a:rPr>
              <a:t>cgs.umd.edu</a:t>
            </a:r>
            <a:endParaRPr lang="en-US" dirty="0">
              <a:solidFill>
                <a:srgbClr val="0070C0"/>
              </a:solidFill>
              <a:latin typeface="Calibri Light" panose="020F0302020204030204" pitchFamily="34" charset="0"/>
              <a:cs typeface="Calibri Light" panose="020F0302020204030204" pitchFamily="34" charset="0"/>
            </a:endParaRPr>
          </a:p>
        </p:txBody>
      </p:sp>
      <p:pic>
        <p:nvPicPr>
          <p:cNvPr id="4" name="Google Shape;261;p33" descr="A close up of a sign &#10; &#10;Description automatically generated">
            <a:extLst>
              <a:ext uri="{FF2B5EF4-FFF2-40B4-BE49-F238E27FC236}">
                <a16:creationId xmlns:a16="http://schemas.microsoft.com/office/drawing/2014/main" id="{BE38F853-A960-F74B-A329-534FCB91AE2B}"/>
              </a:ext>
            </a:extLst>
          </p:cNvPr>
          <p:cNvPicPr preferRelativeResize="0">
            <a:picLocks noChangeAspect="1"/>
          </p:cNvPicPr>
          <p:nvPr/>
        </p:nvPicPr>
        <p:blipFill rotWithShape="1">
          <a:blip r:embed="rId3" cstate="email">
            <a:alphaModFix/>
            <a:extLst>
              <a:ext uri="{28A0092B-C50C-407E-A947-70E740481C1C}">
                <a14:useLocalDpi xmlns:a14="http://schemas.microsoft.com/office/drawing/2010/main"/>
              </a:ext>
            </a:extLst>
          </a:blip>
          <a:srcRect/>
          <a:stretch/>
        </p:blipFill>
        <p:spPr>
          <a:xfrm>
            <a:off x="736314" y="327118"/>
            <a:ext cx="2986223" cy="826694"/>
          </a:xfrm>
          <a:prstGeom prst="rect">
            <a:avLst/>
          </a:prstGeom>
          <a:solidFill>
            <a:schemeClr val="bg1"/>
          </a:solidFill>
          <a:ln>
            <a:noFill/>
          </a:ln>
        </p:spPr>
      </p:pic>
    </p:spTree>
    <p:extLst>
      <p:ext uri="{BB962C8B-B14F-4D97-AF65-F5344CB8AC3E}">
        <p14:creationId xmlns:p14="http://schemas.microsoft.com/office/powerpoint/2010/main" val="621534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B6229-D06D-584C-AED3-C009CF663FF8}"/>
              </a:ext>
            </a:extLst>
          </p:cNvPr>
          <p:cNvSpPr>
            <a:spLocks noGrp="1"/>
          </p:cNvSpPr>
          <p:nvPr>
            <p:ph type="title"/>
          </p:nvPr>
        </p:nvSpPr>
        <p:spPr>
          <a:xfrm>
            <a:off x="144652" y="102394"/>
            <a:ext cx="8370698" cy="689372"/>
          </a:xfrm>
        </p:spPr>
        <p:txBody>
          <a:bodyPr>
            <a:noAutofit/>
          </a:bodyPr>
          <a:lstStyle/>
          <a:p>
            <a:r>
              <a:rPr lang="en-US" sz="2700" dirty="0">
                <a:solidFill>
                  <a:schemeClr val="accent1">
                    <a:lumMod val="75000"/>
                  </a:schemeClr>
                </a:solidFill>
                <a:cs typeface="Aharoni" panose="02010803020104030203" pitchFamily="2" charset="-79"/>
              </a:rPr>
              <a:t>Let’s look at the United States as one example</a:t>
            </a:r>
            <a:br>
              <a:rPr lang="en-US" sz="2700" dirty="0">
                <a:solidFill>
                  <a:schemeClr val="accent1">
                    <a:lumMod val="75000"/>
                  </a:schemeClr>
                </a:solidFill>
                <a:cs typeface="Aharoni" panose="02010803020104030203" pitchFamily="2" charset="-79"/>
              </a:rPr>
            </a:br>
            <a:r>
              <a:rPr lang="en-US" sz="2700" dirty="0">
                <a:solidFill>
                  <a:schemeClr val="accent1">
                    <a:lumMod val="75000"/>
                  </a:schemeClr>
                </a:solidFill>
                <a:cs typeface="Aharoni" panose="02010803020104030203" pitchFamily="2" charset="-79"/>
              </a:rPr>
              <a:t>2030 NDC and Long-Term Climate Strategy</a:t>
            </a:r>
          </a:p>
        </p:txBody>
      </p:sp>
      <p:sp>
        <p:nvSpPr>
          <p:cNvPr id="35" name="Slide Number Placeholder 34">
            <a:extLst>
              <a:ext uri="{FF2B5EF4-FFF2-40B4-BE49-F238E27FC236}">
                <a16:creationId xmlns:a16="http://schemas.microsoft.com/office/drawing/2014/main" id="{3A552FBF-6E03-974D-BEF9-AEF06B7E97EF}"/>
              </a:ext>
            </a:extLst>
          </p:cNvPr>
          <p:cNvSpPr>
            <a:spLocks noGrp="1"/>
          </p:cNvSpPr>
          <p:nvPr>
            <p:ph type="sldNum" sz="quarter" idx="12"/>
          </p:nvPr>
        </p:nvSpPr>
        <p:spPr>
          <a:xfrm>
            <a:off x="6457950" y="4767263"/>
            <a:ext cx="2057400" cy="273844"/>
          </a:xfrm>
          <a:prstGeom prst="rect">
            <a:avLst/>
          </a:prstGeom>
        </p:spPr>
        <p:txBody>
          <a:bodyPr vert="horz" lIns="68580" tIns="34290" rIns="68580" bIns="34290" rtlCol="0" anchor="ct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r" defTabSz="685800" rtl="0" eaLnBrk="1" fontAlgn="auto" latinLnBrk="0" hangingPunct="1">
              <a:lnSpc>
                <a:spcPct val="100000"/>
              </a:lnSpc>
              <a:spcBef>
                <a:spcPts val="0"/>
              </a:spcBef>
              <a:spcAft>
                <a:spcPts val="0"/>
              </a:spcAft>
              <a:buClr>
                <a:srgbClr val="000000"/>
              </a:buClr>
              <a:buSzTx/>
              <a:buFont typeface="Arial"/>
              <a:buNone/>
              <a:tabLst/>
              <a:defRPr/>
            </a:pPr>
            <a:fld id="{9005D734-4844-574E-817E-F350E37E3E25}" type="slidenum">
              <a:rPr kumimoji="0" lang="en-US" sz="900" b="0" i="0" u="none" strike="noStrike" kern="1200" cap="none" spc="0" normalizeH="0" baseline="0" noProof="0" smtClean="0">
                <a:ln>
                  <a:noFill/>
                </a:ln>
                <a:solidFill>
                  <a:prstClr val="black">
                    <a:tint val="75000"/>
                  </a:prstClr>
                </a:solidFill>
                <a:effectLst/>
                <a:uLnTx/>
                <a:uFillTx/>
                <a:latin typeface="Franklin Gothic Book" panose="020B0503020102020204" pitchFamily="34" charset="0"/>
                <a:ea typeface="+mn-ea"/>
                <a:cs typeface="Aharoni" panose="02010803020104030203" pitchFamily="2" charset="-79"/>
                <a:sym typeface="Arial"/>
              </a:rPr>
              <a:pPr marL="0" marR="0" lvl="0" indent="0" algn="r" defTabSz="685800" rtl="0" eaLnBrk="1" fontAlgn="auto" latinLnBrk="0" hangingPunct="1">
                <a:lnSpc>
                  <a:spcPct val="100000"/>
                </a:lnSpc>
                <a:spcBef>
                  <a:spcPts val="0"/>
                </a:spcBef>
                <a:spcAft>
                  <a:spcPts val="0"/>
                </a:spcAft>
                <a:buClr>
                  <a:srgbClr val="000000"/>
                </a:buClr>
                <a:buSzTx/>
                <a:buFont typeface="Arial"/>
                <a:buNone/>
                <a:tabLst/>
                <a:defRPr/>
              </a:pPr>
              <a:t>16</a:t>
            </a:fld>
            <a:endParaRPr kumimoji="0" lang="en-US" sz="900" b="0" i="0" u="none" strike="noStrike" kern="1200" cap="none" spc="0" normalizeH="0" baseline="0" noProof="0" dirty="0">
              <a:ln>
                <a:noFill/>
              </a:ln>
              <a:solidFill>
                <a:srgbClr val="44546A">
                  <a:lumMod val="75000"/>
                </a:srgbClr>
              </a:solidFill>
              <a:effectLst/>
              <a:uLnTx/>
              <a:uFillTx/>
              <a:latin typeface="Franklin Gothic Book" panose="020B0503020102020204" pitchFamily="34" charset="0"/>
              <a:ea typeface="+mn-ea"/>
              <a:cs typeface="Aharoni" panose="02010803020104030203" pitchFamily="2" charset="-79"/>
              <a:sym typeface="Arial"/>
            </a:endParaRPr>
          </a:p>
        </p:txBody>
      </p:sp>
      <p:sp>
        <p:nvSpPr>
          <p:cNvPr id="7" name="Content Placeholder 1">
            <a:extLst>
              <a:ext uri="{FF2B5EF4-FFF2-40B4-BE49-F238E27FC236}">
                <a16:creationId xmlns:a16="http://schemas.microsoft.com/office/drawing/2014/main" id="{0C44B46B-BA95-194C-9E23-DCE49B6FB183}"/>
              </a:ext>
            </a:extLst>
          </p:cNvPr>
          <p:cNvSpPr txBox="1">
            <a:spLocks/>
          </p:cNvSpPr>
          <p:nvPr/>
        </p:nvSpPr>
        <p:spPr>
          <a:xfrm>
            <a:off x="928349" y="3695700"/>
            <a:ext cx="7287302" cy="1086365"/>
          </a:xfrm>
          <a:prstGeom prst="rect">
            <a:avLst/>
          </a:prstGeom>
          <a:solidFill>
            <a:schemeClr val="accent5">
              <a:lumMod val="75000"/>
            </a:schemeClr>
          </a:solidFill>
          <a:ln>
            <a:solidFill>
              <a:schemeClr val="accent1"/>
            </a:solidFill>
          </a:ln>
        </p:spPr>
        <p:txBody>
          <a:bodyPr spcFirstLastPara="1" wrap="square" lIns="68569" tIns="34275" rIns="68569" bIns="34275" anchor="t" anchorCtr="0">
            <a:normAutofit/>
          </a:bodyPr>
          <a:lstStyle>
            <a:defPPr marR="0" lvl="0" algn="l" rtl="0">
              <a:lnSpc>
                <a:spcPct val="100000"/>
              </a:lnSpc>
              <a:spcBef>
                <a:spcPts val="0"/>
              </a:spcBef>
              <a:spcAft>
                <a:spcPts val="0"/>
              </a:spcAft>
            </a:defPPr>
            <a:lvl1pPr marL="457200" marR="0" lvl="0" indent="-355600" algn="l" rtl="0">
              <a:lnSpc>
                <a:spcPct val="90000"/>
              </a:lnSpc>
              <a:spcBef>
                <a:spcPts val="1000"/>
              </a:spcBef>
              <a:spcAft>
                <a:spcPts val="0"/>
              </a:spcAft>
              <a:buClr>
                <a:schemeClr val="dk1"/>
              </a:buClr>
              <a:buSzPts val="2000"/>
              <a:buFont typeface="Avenir"/>
              <a:buChar char="•"/>
              <a:defRPr sz="2000" b="0" i="0" u="none" strike="noStrike" cap="none">
                <a:solidFill>
                  <a:srgbClr val="1F3864"/>
                </a:solidFill>
                <a:latin typeface="Franklin Gothic"/>
                <a:ea typeface="Franklin Gothic"/>
                <a:cs typeface="Franklin Gothic"/>
                <a:sym typeface="Franklin Gothic"/>
              </a:defRPr>
            </a:lvl1pPr>
            <a:lvl2pPr marL="914400" marR="0" lvl="1" indent="-355600" algn="l" rtl="0">
              <a:lnSpc>
                <a:spcPct val="90000"/>
              </a:lnSpc>
              <a:spcBef>
                <a:spcPts val="500"/>
              </a:spcBef>
              <a:spcAft>
                <a:spcPts val="0"/>
              </a:spcAft>
              <a:buClr>
                <a:schemeClr val="dk1"/>
              </a:buClr>
              <a:buSzPts val="2000"/>
              <a:buFont typeface="Avenir"/>
              <a:buChar char="•"/>
              <a:defRPr sz="2000" b="0" i="0" u="none" strike="noStrike" cap="none">
                <a:solidFill>
                  <a:schemeClr val="dk1"/>
                </a:solidFill>
                <a:latin typeface="Avenir"/>
                <a:ea typeface="Avenir"/>
                <a:cs typeface="Avenir"/>
                <a:sym typeface="Avenir"/>
              </a:defRPr>
            </a:lvl2pPr>
            <a:lvl3pPr marL="1371600" marR="0" lvl="2" indent="-355600" algn="l" rtl="0">
              <a:lnSpc>
                <a:spcPct val="90000"/>
              </a:lnSpc>
              <a:spcBef>
                <a:spcPts val="500"/>
              </a:spcBef>
              <a:spcAft>
                <a:spcPts val="0"/>
              </a:spcAft>
              <a:buClr>
                <a:schemeClr val="dk1"/>
              </a:buClr>
              <a:buSzPts val="2000"/>
              <a:buFont typeface="Avenir"/>
              <a:buChar char="•"/>
              <a:defRPr sz="2000" b="0" i="0" u="none" strike="noStrike" cap="none">
                <a:solidFill>
                  <a:schemeClr val="dk1"/>
                </a:solidFill>
                <a:latin typeface="Avenir"/>
                <a:ea typeface="Avenir"/>
                <a:cs typeface="Avenir"/>
                <a:sym typeface="Avenir"/>
              </a:defRPr>
            </a:lvl3pPr>
            <a:lvl4pPr marL="1828800" marR="0" lvl="3" indent="-355600" algn="l" rtl="0">
              <a:lnSpc>
                <a:spcPct val="90000"/>
              </a:lnSpc>
              <a:spcBef>
                <a:spcPts val="500"/>
              </a:spcBef>
              <a:spcAft>
                <a:spcPts val="0"/>
              </a:spcAft>
              <a:buClr>
                <a:schemeClr val="dk1"/>
              </a:buClr>
              <a:buSzPts val="2000"/>
              <a:buFont typeface="Avenir"/>
              <a:buChar char="•"/>
              <a:defRPr sz="2000" b="0" i="0" u="none" strike="noStrike" cap="none">
                <a:solidFill>
                  <a:schemeClr val="dk1"/>
                </a:solidFill>
                <a:latin typeface="Avenir"/>
                <a:ea typeface="Avenir"/>
                <a:cs typeface="Avenir"/>
                <a:sym typeface="Avenir"/>
              </a:defRPr>
            </a:lvl4pPr>
            <a:lvl5pPr marL="2286000" marR="0" lvl="4" indent="-355600" algn="l" rtl="0">
              <a:lnSpc>
                <a:spcPct val="90000"/>
              </a:lnSpc>
              <a:spcBef>
                <a:spcPts val="500"/>
              </a:spcBef>
              <a:spcAft>
                <a:spcPts val="0"/>
              </a:spcAft>
              <a:buClr>
                <a:schemeClr val="dk1"/>
              </a:buClr>
              <a:buSzPts val="2000"/>
              <a:buFont typeface="Avenir"/>
              <a:buChar char="•"/>
              <a:defRPr sz="2000" b="0" i="0" u="none" strike="noStrike" cap="none">
                <a:solidFill>
                  <a:schemeClr val="dk1"/>
                </a:solidFill>
                <a:latin typeface="Avenir"/>
                <a:ea typeface="Avenir"/>
                <a:cs typeface="Avenir"/>
                <a:sym typeface="Avenir"/>
              </a:defRPr>
            </a:lvl5pPr>
            <a:lvl6pPr marL="2743200" marR="0" lvl="5" indent="-355600" algn="l" rtl="0">
              <a:lnSpc>
                <a:spcPct val="90000"/>
              </a:lnSpc>
              <a:spcBef>
                <a:spcPts val="500"/>
              </a:spcBef>
              <a:spcAft>
                <a:spcPts val="0"/>
              </a:spcAft>
              <a:buClr>
                <a:schemeClr val="dk1"/>
              </a:buClr>
              <a:buSzPts val="2000"/>
              <a:buFont typeface="Avenir"/>
              <a:buChar char="•"/>
              <a:defRPr sz="2000" b="0" i="0" u="none" strike="noStrike" cap="none">
                <a:solidFill>
                  <a:schemeClr val="dk1"/>
                </a:solidFill>
                <a:latin typeface="Avenir"/>
                <a:ea typeface="Avenir"/>
                <a:cs typeface="Avenir"/>
                <a:sym typeface="Avenir"/>
              </a:defRPr>
            </a:lvl6pPr>
            <a:lvl7pPr marL="3200400" marR="0" lvl="6" indent="-355600" algn="l" rtl="0">
              <a:lnSpc>
                <a:spcPct val="90000"/>
              </a:lnSpc>
              <a:spcBef>
                <a:spcPts val="500"/>
              </a:spcBef>
              <a:spcAft>
                <a:spcPts val="0"/>
              </a:spcAft>
              <a:buClr>
                <a:schemeClr val="dk1"/>
              </a:buClr>
              <a:buSzPts val="2000"/>
              <a:buFont typeface="Avenir"/>
              <a:buChar char="•"/>
              <a:defRPr sz="2000" b="0" i="0" u="none" strike="noStrike" cap="none">
                <a:solidFill>
                  <a:schemeClr val="dk1"/>
                </a:solidFill>
                <a:latin typeface="Avenir"/>
                <a:ea typeface="Avenir"/>
                <a:cs typeface="Avenir"/>
                <a:sym typeface="Avenir"/>
              </a:defRPr>
            </a:lvl7pPr>
            <a:lvl8pPr marL="3657600" marR="0" lvl="7" indent="-355600" algn="l" rtl="0">
              <a:lnSpc>
                <a:spcPct val="90000"/>
              </a:lnSpc>
              <a:spcBef>
                <a:spcPts val="500"/>
              </a:spcBef>
              <a:spcAft>
                <a:spcPts val="0"/>
              </a:spcAft>
              <a:buClr>
                <a:schemeClr val="dk1"/>
              </a:buClr>
              <a:buSzPts val="2000"/>
              <a:buFont typeface="Avenir"/>
              <a:buChar char="•"/>
              <a:defRPr sz="2000" b="0" i="0" u="none" strike="noStrike" cap="none">
                <a:solidFill>
                  <a:schemeClr val="dk1"/>
                </a:solidFill>
                <a:latin typeface="Avenir"/>
                <a:ea typeface="Avenir"/>
                <a:cs typeface="Avenir"/>
                <a:sym typeface="Avenir"/>
              </a:defRPr>
            </a:lvl8pPr>
            <a:lvl9pPr marL="4114800" marR="0" lvl="8" indent="-355600" algn="l" rtl="0">
              <a:lnSpc>
                <a:spcPct val="90000"/>
              </a:lnSpc>
              <a:spcBef>
                <a:spcPts val="500"/>
              </a:spcBef>
              <a:spcAft>
                <a:spcPts val="0"/>
              </a:spcAft>
              <a:buClr>
                <a:schemeClr val="dk1"/>
              </a:buClr>
              <a:buSzPts val="2000"/>
              <a:buFont typeface="Avenir"/>
              <a:buChar char="•"/>
              <a:defRPr sz="2000" b="0" i="0" u="none" strike="noStrike" cap="none">
                <a:solidFill>
                  <a:schemeClr val="dk1"/>
                </a:solidFill>
                <a:latin typeface="Avenir"/>
                <a:ea typeface="Avenir"/>
                <a:cs typeface="Avenir"/>
                <a:sym typeface="Avenir"/>
              </a:defRPr>
            </a:lvl9pPr>
          </a:lstStyle>
          <a:p>
            <a:pPr marL="0" marR="0" lvl="0" indent="0" algn="l" defTabSz="914400" rtl="0" eaLnBrk="1" fontAlgn="auto" latinLnBrk="0" hangingPunct="1">
              <a:lnSpc>
                <a:spcPct val="90000"/>
              </a:lnSpc>
              <a:spcBef>
                <a:spcPts val="1000"/>
              </a:spcBef>
              <a:spcAft>
                <a:spcPts val="0"/>
              </a:spcAft>
              <a:buClr>
                <a:prstClr val="black"/>
              </a:buClr>
              <a:buSzPts val="2000"/>
              <a:buFont typeface="Avenir"/>
              <a:buNone/>
              <a:tabLst/>
              <a:defRPr/>
            </a:pPr>
            <a:r>
              <a:rPr kumimoji="0" lang="en-US" sz="1500" b="0" i="0" u="none" strike="noStrike" kern="0" cap="none" spc="0" normalizeH="0" baseline="0" noProof="0" dirty="0">
                <a:ln>
                  <a:noFill/>
                </a:ln>
                <a:solidFill>
                  <a:prstClr val="white"/>
                </a:solidFill>
                <a:effectLst/>
                <a:uLnTx/>
                <a:uFillTx/>
                <a:latin typeface="Calibri Light" panose="020F0302020204030204"/>
                <a:sym typeface="Franklin Gothic"/>
              </a:rPr>
              <a:t>2030: 50-52% reduction in net GHG emissions, relative to 2005 </a:t>
            </a:r>
          </a:p>
          <a:p>
            <a:pPr marL="0" marR="0" lvl="0" indent="0" algn="l" defTabSz="914400" rtl="0" eaLnBrk="1" fontAlgn="auto" latinLnBrk="0" hangingPunct="1">
              <a:lnSpc>
                <a:spcPct val="90000"/>
              </a:lnSpc>
              <a:spcBef>
                <a:spcPts val="1000"/>
              </a:spcBef>
              <a:spcAft>
                <a:spcPts val="0"/>
              </a:spcAft>
              <a:buClr>
                <a:prstClr val="black"/>
              </a:buClr>
              <a:buSzPts val="2000"/>
              <a:buFont typeface="Avenir"/>
              <a:buNone/>
              <a:tabLst/>
              <a:defRPr/>
            </a:pPr>
            <a:r>
              <a:rPr kumimoji="0" lang="en-US" sz="1500" b="0" i="0" u="none" strike="noStrike" kern="0" cap="none" spc="0" normalizeH="0" baseline="0" noProof="0" dirty="0">
                <a:ln>
                  <a:noFill/>
                </a:ln>
                <a:solidFill>
                  <a:prstClr val="white"/>
                </a:solidFill>
                <a:effectLst/>
                <a:uLnTx/>
                <a:uFillTx/>
                <a:latin typeface="Calibri Light" panose="020F0302020204030204"/>
                <a:sym typeface="Franklin Gothic"/>
              </a:rPr>
              <a:t>2035: 100% clean electricity </a:t>
            </a:r>
          </a:p>
          <a:p>
            <a:pPr marL="0" marR="0" lvl="0" indent="0" algn="l" defTabSz="914400" rtl="0" eaLnBrk="1" fontAlgn="auto" latinLnBrk="0" hangingPunct="1">
              <a:lnSpc>
                <a:spcPct val="90000"/>
              </a:lnSpc>
              <a:spcBef>
                <a:spcPts val="1000"/>
              </a:spcBef>
              <a:spcAft>
                <a:spcPts val="0"/>
              </a:spcAft>
              <a:buClr>
                <a:prstClr val="black"/>
              </a:buClr>
              <a:buSzPts val="2000"/>
              <a:buFont typeface="Avenir"/>
              <a:buNone/>
              <a:tabLst/>
              <a:defRPr/>
            </a:pPr>
            <a:r>
              <a:rPr kumimoji="0" lang="en-US" sz="1500" b="0" i="0" u="none" strike="noStrike" kern="0" cap="none" spc="0" normalizeH="0" baseline="0" noProof="0" dirty="0">
                <a:ln>
                  <a:noFill/>
                </a:ln>
                <a:solidFill>
                  <a:prstClr val="white"/>
                </a:solidFill>
                <a:effectLst/>
                <a:uLnTx/>
                <a:uFillTx/>
                <a:latin typeface="Calibri Light" panose="020F0302020204030204"/>
                <a:sym typeface="Franklin Gothic"/>
              </a:rPr>
              <a:t>2050: Net zero emissions</a:t>
            </a:r>
          </a:p>
        </p:txBody>
      </p:sp>
      <p:pic>
        <p:nvPicPr>
          <p:cNvPr id="8" name="Picture 7">
            <a:extLst>
              <a:ext uri="{FF2B5EF4-FFF2-40B4-BE49-F238E27FC236}">
                <a16:creationId xmlns:a16="http://schemas.microsoft.com/office/drawing/2014/main" id="{E3829E20-A761-4240-BEF0-30CD95B21ED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8210" y="1268016"/>
            <a:ext cx="3487034" cy="1989534"/>
          </a:xfrm>
          <a:prstGeom prst="rect">
            <a:avLst/>
          </a:prstGeom>
        </p:spPr>
      </p:pic>
      <p:pic>
        <p:nvPicPr>
          <p:cNvPr id="9" name="Picture 8">
            <a:extLst>
              <a:ext uri="{FF2B5EF4-FFF2-40B4-BE49-F238E27FC236}">
                <a16:creationId xmlns:a16="http://schemas.microsoft.com/office/drawing/2014/main" id="{ACFFE10C-9521-BA4B-ADA0-E48C61D7A612}"/>
              </a:ext>
            </a:extLst>
          </p:cNvPr>
          <p:cNvPicPr>
            <a:picLocks noChangeAspect="1"/>
          </p:cNvPicPr>
          <p:nvPr/>
        </p:nvPicPr>
        <p:blipFill>
          <a:blip r:embed="rId4"/>
          <a:stretch>
            <a:fillRect/>
          </a:stretch>
        </p:blipFill>
        <p:spPr>
          <a:xfrm>
            <a:off x="3617284" y="1268016"/>
            <a:ext cx="5461203" cy="1989534"/>
          </a:xfrm>
          <a:prstGeom prst="rect">
            <a:avLst/>
          </a:prstGeom>
          <a:ln>
            <a:solidFill>
              <a:schemeClr val="accent1"/>
            </a:solidFill>
          </a:ln>
        </p:spPr>
      </p:pic>
    </p:spTree>
    <p:extLst>
      <p:ext uri="{BB962C8B-B14F-4D97-AF65-F5344CB8AC3E}">
        <p14:creationId xmlns:p14="http://schemas.microsoft.com/office/powerpoint/2010/main" val="2275783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close up of a sign&#10;&#10;Description automatically generated">
            <a:extLst>
              <a:ext uri="{FF2B5EF4-FFF2-40B4-BE49-F238E27FC236}">
                <a16:creationId xmlns:a16="http://schemas.microsoft.com/office/drawing/2014/main" id="{D43566D2-440E-FE4F-8501-6E1DC663E43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97636" y="234134"/>
            <a:ext cx="1917793" cy="530915"/>
          </a:xfrm>
          <a:prstGeom prst="rect">
            <a:avLst/>
          </a:prstGeom>
        </p:spPr>
      </p:pic>
      <p:sp>
        <p:nvSpPr>
          <p:cNvPr id="35" name="Slide Number Placeholder 34">
            <a:extLst>
              <a:ext uri="{FF2B5EF4-FFF2-40B4-BE49-F238E27FC236}">
                <a16:creationId xmlns:a16="http://schemas.microsoft.com/office/drawing/2014/main" id="{3A552FBF-6E03-974D-BEF9-AEF06B7E97EF}"/>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 typeface="Arial"/>
              <a:buNone/>
              <a:tabLst/>
              <a:defRPr/>
            </a:pPr>
            <a:fld id="{F5B146D0-FC57-4F4C-AB83-B5501255B467}" type="slidenum">
              <a:rPr kumimoji="0" lang="en-US" sz="900" b="0" i="0" u="none" strike="noStrike" kern="1200" cap="none" spc="0" normalizeH="0" baseline="0" noProof="0">
                <a:ln>
                  <a:noFill/>
                </a:ln>
                <a:solidFill>
                  <a:srgbClr val="44546A">
                    <a:lumMod val="75000"/>
                  </a:srgbClr>
                </a:solidFill>
                <a:effectLst/>
                <a:uLnTx/>
                <a:uFillTx/>
                <a:latin typeface="Calibri Light" panose="020F0302020204030204" pitchFamily="34" charset="0"/>
                <a:ea typeface="+mn-ea"/>
                <a:cs typeface="Calibri Light" panose="020F0302020204030204" pitchFamily="34" charset="0"/>
                <a:sym typeface="Arial"/>
              </a:rPr>
              <a:pPr marL="0" marR="0" lvl="0" indent="0" algn="r" defTabSz="685800" rtl="0" eaLnBrk="1" fontAlgn="auto" latinLnBrk="0" hangingPunct="1">
                <a:lnSpc>
                  <a:spcPct val="100000"/>
                </a:lnSpc>
                <a:spcBef>
                  <a:spcPts val="0"/>
                </a:spcBef>
                <a:spcAft>
                  <a:spcPts val="0"/>
                </a:spcAft>
                <a:buClrTx/>
                <a:buSzTx/>
                <a:buFont typeface="Arial"/>
                <a:buNone/>
                <a:tabLst/>
                <a:defRPr/>
              </a:pPr>
              <a:t>17</a:t>
            </a:fld>
            <a:endParaRPr kumimoji="0" lang="en-US" sz="900" b="0" i="0" u="none" strike="noStrike" kern="1200" cap="none" spc="0" normalizeH="0" baseline="0" noProof="0" dirty="0">
              <a:ln>
                <a:noFill/>
              </a:ln>
              <a:solidFill>
                <a:srgbClr val="44546A">
                  <a:lumMod val="75000"/>
                </a:srgbClr>
              </a:solidFill>
              <a:effectLst/>
              <a:uLnTx/>
              <a:uFillTx/>
              <a:latin typeface="Calibri Light" panose="020F0302020204030204" pitchFamily="34" charset="0"/>
              <a:ea typeface="+mn-ea"/>
              <a:cs typeface="Calibri Light" panose="020F0302020204030204" pitchFamily="34" charset="0"/>
              <a:sym typeface="Arial"/>
            </a:endParaRPr>
          </a:p>
        </p:txBody>
      </p:sp>
      <p:sp>
        <p:nvSpPr>
          <p:cNvPr id="12" name="Title 1">
            <a:extLst>
              <a:ext uri="{FF2B5EF4-FFF2-40B4-BE49-F238E27FC236}">
                <a16:creationId xmlns:a16="http://schemas.microsoft.com/office/drawing/2014/main" id="{715A0760-6434-C449-B408-1A3C6381E2E2}"/>
              </a:ext>
            </a:extLst>
          </p:cNvPr>
          <p:cNvSpPr>
            <a:spLocks noGrp="1"/>
          </p:cNvSpPr>
          <p:nvPr>
            <p:ph type="title"/>
          </p:nvPr>
        </p:nvSpPr>
        <p:spPr>
          <a:xfrm>
            <a:off x="144653" y="124001"/>
            <a:ext cx="7052983" cy="1184236"/>
          </a:xfrm>
        </p:spPr>
        <p:txBody>
          <a:bodyPr>
            <a:normAutofit/>
          </a:bodyPr>
          <a:lstStyle/>
          <a:p>
            <a:r>
              <a:rPr lang="en-US" sz="2400" b="1" dirty="0">
                <a:solidFill>
                  <a:schemeClr val="accent1">
                    <a:lumMod val="75000"/>
                  </a:schemeClr>
                </a:solidFill>
                <a:cs typeface="Calibri Light" panose="020F0302020204030204" pitchFamily="34" charset="0"/>
              </a:rPr>
              <a:t>Reaching a Global Net Zero Economy will require integration of near-term economic and development goals, NDCs, and national long-term strategies</a:t>
            </a:r>
          </a:p>
        </p:txBody>
      </p:sp>
      <p:pic>
        <p:nvPicPr>
          <p:cNvPr id="2" name="Picture 1">
            <a:extLst>
              <a:ext uri="{FF2B5EF4-FFF2-40B4-BE49-F238E27FC236}">
                <a16:creationId xmlns:a16="http://schemas.microsoft.com/office/drawing/2014/main" id="{AE1A5D0B-63FA-ED43-846E-5291FFD7EA0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4653" y="1286629"/>
            <a:ext cx="7309440" cy="3732870"/>
          </a:xfrm>
          <a:prstGeom prst="rect">
            <a:avLst/>
          </a:prstGeom>
        </p:spPr>
      </p:pic>
      <p:sp>
        <p:nvSpPr>
          <p:cNvPr id="3" name="TextBox 2">
            <a:extLst>
              <a:ext uri="{FF2B5EF4-FFF2-40B4-BE49-F238E27FC236}">
                <a16:creationId xmlns:a16="http://schemas.microsoft.com/office/drawing/2014/main" id="{759D8779-3D90-D655-340C-A43FF277FF76}"/>
              </a:ext>
            </a:extLst>
          </p:cNvPr>
          <p:cNvSpPr txBox="1"/>
          <p:nvPr/>
        </p:nvSpPr>
        <p:spPr>
          <a:xfrm>
            <a:off x="7486650" y="1552268"/>
            <a:ext cx="1545254"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Light"/>
                <a:cs typeface="Arial"/>
                <a:sym typeface="Arial"/>
              </a:rPr>
              <a:t>Example: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Light"/>
                <a:cs typeface="Arial"/>
                <a:sym typeface="Arial"/>
              </a:rPr>
              <a:t>U.S. Long-Term Strategy (2021)</a:t>
            </a:r>
          </a:p>
        </p:txBody>
      </p:sp>
      <p:pic>
        <p:nvPicPr>
          <p:cNvPr id="4" name="Picture 3">
            <a:extLst>
              <a:ext uri="{FF2B5EF4-FFF2-40B4-BE49-F238E27FC236}">
                <a16:creationId xmlns:a16="http://schemas.microsoft.com/office/drawing/2014/main" id="{BCAA0FA2-3895-E054-0959-31A480B955A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41479" y="2309690"/>
            <a:ext cx="1370482" cy="1686747"/>
          </a:xfrm>
          <a:prstGeom prst="rect">
            <a:avLst/>
          </a:prstGeom>
        </p:spPr>
      </p:pic>
    </p:spTree>
    <p:extLst>
      <p:ext uri="{BB962C8B-B14F-4D97-AF65-F5344CB8AC3E}">
        <p14:creationId xmlns:p14="http://schemas.microsoft.com/office/powerpoint/2010/main" val="3237778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5" name="Rectangle 4">
            <a:extLst>
              <a:ext uri="{FF2B5EF4-FFF2-40B4-BE49-F238E27FC236}">
                <a16:creationId xmlns:a16="http://schemas.microsoft.com/office/drawing/2014/main" id="{37E2352A-9BE9-6A6F-7584-5F96F2342D41}"/>
              </a:ext>
            </a:extLst>
          </p:cNvPr>
          <p:cNvSpPr/>
          <p:nvPr/>
        </p:nvSpPr>
        <p:spPr>
          <a:xfrm>
            <a:off x="1" y="2405606"/>
            <a:ext cx="9144000" cy="273789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102" name="Google Shape;102;p19"/>
          <p:cNvSpPr txBox="1">
            <a:spLocks noGrp="1"/>
          </p:cNvSpPr>
          <p:nvPr>
            <p:ph type="title"/>
          </p:nvPr>
        </p:nvSpPr>
        <p:spPr>
          <a:xfrm>
            <a:off x="128482" y="249382"/>
            <a:ext cx="4244434" cy="994172"/>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 sz="2020" b="1" dirty="0">
                <a:solidFill>
                  <a:srgbClr val="073763"/>
                </a:solidFill>
                <a:latin typeface="Calibri Light" panose="020F0302020204030204" pitchFamily="34" charset="0"/>
                <a:ea typeface="Libre Franklin"/>
                <a:cs typeface="Calibri Light" panose="020F0302020204030204" pitchFamily="34" charset="0"/>
                <a:sym typeface="Libre Franklin"/>
              </a:rPr>
              <a:t>An “All of Society” national climate strategy combines policies at national and subnational levels, as well as actions from private sector and civil society</a:t>
            </a:r>
            <a:endParaRPr sz="2020" b="1" dirty="0">
              <a:solidFill>
                <a:srgbClr val="073763"/>
              </a:solidFill>
              <a:latin typeface="Calibri Light" panose="020F0302020204030204" pitchFamily="34" charset="0"/>
              <a:ea typeface="Libre Franklin"/>
              <a:cs typeface="Calibri Light" panose="020F0302020204030204" pitchFamily="34" charset="0"/>
              <a:sym typeface="Libre Franklin"/>
            </a:endParaRPr>
          </a:p>
        </p:txBody>
      </p:sp>
      <p:sp>
        <p:nvSpPr>
          <p:cNvPr id="4" name="Content Placeholder 3">
            <a:extLst>
              <a:ext uri="{FF2B5EF4-FFF2-40B4-BE49-F238E27FC236}">
                <a16:creationId xmlns:a16="http://schemas.microsoft.com/office/drawing/2014/main" id="{B3DDAA9B-A358-B572-FC5A-28C42D529C17}"/>
              </a:ext>
            </a:extLst>
          </p:cNvPr>
          <p:cNvSpPr>
            <a:spLocks noGrp="1"/>
          </p:cNvSpPr>
          <p:nvPr>
            <p:ph sz="half" idx="1"/>
          </p:nvPr>
        </p:nvSpPr>
        <p:spPr>
          <a:xfrm>
            <a:off x="66993" y="2405608"/>
            <a:ext cx="4305923" cy="2737892"/>
          </a:xfrm>
        </p:spPr>
        <p:txBody>
          <a:bodyPr>
            <a:normAutofit lnSpcReduction="10000"/>
          </a:bodyPr>
          <a:lstStyle/>
          <a:p>
            <a:pPr>
              <a:lnSpc>
                <a:spcPct val="100000"/>
              </a:lnSpc>
            </a:pPr>
            <a:r>
              <a:rPr lang="en-US" sz="1400" dirty="0">
                <a:solidFill>
                  <a:srgbClr val="7030A0"/>
                </a:solidFill>
                <a:latin typeface="+mj-lt"/>
              </a:rPr>
              <a:t>Every country is different but all have opportunities for diversified climate action</a:t>
            </a:r>
          </a:p>
          <a:p>
            <a:pPr>
              <a:lnSpc>
                <a:spcPct val="100000"/>
              </a:lnSpc>
            </a:pPr>
            <a:r>
              <a:rPr lang="en-US" sz="1400" dirty="0">
                <a:solidFill>
                  <a:srgbClr val="7030A0"/>
                </a:solidFill>
                <a:latin typeface="+mj-lt"/>
              </a:rPr>
              <a:t>U.S. for example has multiple policy areas that can be complementary and mutually reinforcing</a:t>
            </a:r>
          </a:p>
          <a:p>
            <a:pPr>
              <a:lnSpc>
                <a:spcPct val="100000"/>
              </a:lnSpc>
            </a:pPr>
            <a:r>
              <a:rPr lang="en-US" sz="1400" dirty="0">
                <a:solidFill>
                  <a:srgbClr val="7030A0"/>
                </a:solidFill>
                <a:latin typeface="+mj-lt"/>
              </a:rPr>
              <a:t>Building policies across all of society has multiple benefits:</a:t>
            </a:r>
          </a:p>
          <a:p>
            <a:pPr lvl="1">
              <a:lnSpc>
                <a:spcPct val="100000"/>
              </a:lnSpc>
            </a:pPr>
            <a:r>
              <a:rPr lang="en-US" sz="1400" dirty="0">
                <a:solidFill>
                  <a:srgbClr val="7030A0"/>
                </a:solidFill>
                <a:latin typeface="+mj-lt"/>
              </a:rPr>
              <a:t>Builds support for higher national-level ambition</a:t>
            </a:r>
          </a:p>
          <a:p>
            <a:pPr lvl="1">
              <a:lnSpc>
                <a:spcPct val="100000"/>
              </a:lnSpc>
            </a:pPr>
            <a:r>
              <a:rPr lang="en-US" sz="1400" dirty="0">
                <a:solidFill>
                  <a:srgbClr val="7030A0"/>
                </a:solidFill>
                <a:latin typeface="+mj-lt"/>
              </a:rPr>
              <a:t>Builds stronger and more robust long-term politics</a:t>
            </a:r>
          </a:p>
          <a:p>
            <a:pPr lvl="1">
              <a:lnSpc>
                <a:spcPct val="100000"/>
              </a:lnSpc>
            </a:pPr>
            <a:r>
              <a:rPr lang="en-US" sz="1400" dirty="0">
                <a:solidFill>
                  <a:srgbClr val="7030A0"/>
                </a:solidFill>
                <a:latin typeface="+mj-lt"/>
              </a:rPr>
              <a:t>Creates learning across more areas more quickly</a:t>
            </a:r>
          </a:p>
          <a:p>
            <a:pPr lvl="1">
              <a:lnSpc>
                <a:spcPct val="100000"/>
              </a:lnSpc>
            </a:pPr>
            <a:r>
              <a:rPr lang="en-US" sz="1400" dirty="0">
                <a:solidFill>
                  <a:srgbClr val="7030A0"/>
                </a:solidFill>
                <a:latin typeface="+mj-lt"/>
              </a:rPr>
              <a:t>Provides some flexibility in how to achieve goals across all of economy</a:t>
            </a:r>
          </a:p>
        </p:txBody>
      </p:sp>
      <p:pic>
        <p:nvPicPr>
          <p:cNvPr id="6" name="Google Shape;103;p19">
            <a:extLst>
              <a:ext uri="{FF2B5EF4-FFF2-40B4-BE49-F238E27FC236}">
                <a16:creationId xmlns:a16="http://schemas.microsoft.com/office/drawing/2014/main" id="{47132E16-0361-B225-F7EC-4B44D25C03C7}"/>
              </a:ext>
            </a:extLst>
          </p:cNvPr>
          <p:cNvPicPr preferRelativeResize="0">
            <a:picLocks noChangeAspect="1"/>
          </p:cNvPicPr>
          <p:nvPr/>
        </p:nvPicPr>
        <p:blipFill rotWithShape="1">
          <a:blip r:embed="rId3" cstate="screen">
            <a:alphaModFix/>
            <a:extLst>
              <a:ext uri="{28A0092B-C50C-407E-A947-70E740481C1C}">
                <a14:useLocalDpi xmlns:a14="http://schemas.microsoft.com/office/drawing/2010/main"/>
              </a:ext>
            </a:extLst>
          </a:blip>
          <a:srcRect/>
          <a:stretch/>
        </p:blipFill>
        <p:spPr>
          <a:xfrm>
            <a:off x="4372916" y="0"/>
            <a:ext cx="4682389" cy="2299835"/>
          </a:xfrm>
          <a:prstGeom prst="rect">
            <a:avLst/>
          </a:prstGeom>
          <a:noFill/>
          <a:ln>
            <a:noFill/>
          </a:ln>
        </p:spPr>
      </p:pic>
      <p:pic>
        <p:nvPicPr>
          <p:cNvPr id="3" name="Picture 2">
            <a:extLst>
              <a:ext uri="{FF2B5EF4-FFF2-40B4-BE49-F238E27FC236}">
                <a16:creationId xmlns:a16="http://schemas.microsoft.com/office/drawing/2014/main" id="{B9D77230-18FB-F732-666F-2469A3C5B5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98028" y="2500604"/>
            <a:ext cx="3857625" cy="2571750"/>
          </a:xfrm>
          <a:prstGeom prst="rect">
            <a:avLst/>
          </a:prstGeom>
          <a:ln>
            <a:solidFill>
              <a:schemeClr val="tx2"/>
            </a:solid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B6229-D06D-584C-AED3-C009CF663FF8}"/>
              </a:ext>
            </a:extLst>
          </p:cNvPr>
          <p:cNvSpPr>
            <a:spLocks noGrp="1"/>
          </p:cNvSpPr>
          <p:nvPr>
            <p:ph type="title"/>
          </p:nvPr>
        </p:nvSpPr>
        <p:spPr>
          <a:xfrm>
            <a:off x="144653" y="304372"/>
            <a:ext cx="8672776" cy="689372"/>
          </a:xfrm>
        </p:spPr>
        <p:txBody>
          <a:bodyPr>
            <a:noAutofit/>
          </a:bodyPr>
          <a:lstStyle/>
          <a:p>
            <a:r>
              <a:rPr lang="en-US" sz="2000" dirty="0">
                <a:solidFill>
                  <a:schemeClr val="accent1">
                    <a:lumMod val="75000"/>
                  </a:schemeClr>
                </a:solidFill>
              </a:rPr>
              <a:t>Climate Policy in the United States: Overview</a:t>
            </a:r>
            <a:br>
              <a:rPr lang="en-US" sz="2000" dirty="0">
                <a:solidFill>
                  <a:schemeClr val="accent1">
                    <a:lumMod val="75000"/>
                  </a:schemeClr>
                </a:solidFill>
              </a:rPr>
            </a:br>
            <a:r>
              <a:rPr lang="en-US" sz="2000" dirty="0">
                <a:solidFill>
                  <a:schemeClr val="accent1">
                    <a:lumMod val="75000"/>
                  </a:schemeClr>
                </a:solidFill>
              </a:rPr>
              <a:t>Three Broad Categories Driving Action in the “All of Society” strategy</a:t>
            </a:r>
          </a:p>
        </p:txBody>
      </p:sp>
      <p:sp>
        <p:nvSpPr>
          <p:cNvPr id="3" name="Content Placeholder 2">
            <a:extLst>
              <a:ext uri="{FF2B5EF4-FFF2-40B4-BE49-F238E27FC236}">
                <a16:creationId xmlns:a16="http://schemas.microsoft.com/office/drawing/2014/main" id="{FD5AF9EF-A8FD-3A41-9753-4997176A098B}"/>
              </a:ext>
            </a:extLst>
          </p:cNvPr>
          <p:cNvSpPr>
            <a:spLocks noGrp="1"/>
          </p:cNvSpPr>
          <p:nvPr>
            <p:ph idx="1"/>
          </p:nvPr>
        </p:nvSpPr>
        <p:spPr>
          <a:xfrm>
            <a:off x="443299" y="1024184"/>
            <a:ext cx="8374130" cy="3814944"/>
          </a:xfrm>
        </p:spPr>
        <p:txBody>
          <a:bodyPr>
            <a:noAutofit/>
          </a:bodyPr>
          <a:lstStyle/>
          <a:p>
            <a:pPr marL="0" indent="0">
              <a:lnSpc>
                <a:spcPct val="120000"/>
              </a:lnSpc>
              <a:spcBef>
                <a:spcPts val="0"/>
              </a:spcBef>
              <a:buNone/>
            </a:pPr>
            <a:r>
              <a:rPr lang="en-US" sz="1400" b="1" dirty="0">
                <a:solidFill>
                  <a:schemeClr val="accent1">
                    <a:lumMod val="75000"/>
                  </a:schemeClr>
                </a:solidFill>
                <a:latin typeface="+mj-lt"/>
              </a:rPr>
              <a:t>1. National Level: Legislation from Congress. </a:t>
            </a:r>
            <a:r>
              <a:rPr lang="en-US" sz="1400" dirty="0">
                <a:solidFill>
                  <a:schemeClr val="accent1">
                    <a:lumMod val="75000"/>
                  </a:schemeClr>
                </a:solidFill>
                <a:latin typeface="+mj-lt"/>
              </a:rPr>
              <a:t>This type of action can change tax policy, provide incentives and funding, and set up new regulatory authority.</a:t>
            </a:r>
          </a:p>
          <a:p>
            <a:pPr>
              <a:lnSpc>
                <a:spcPct val="120000"/>
              </a:lnSpc>
              <a:spcBef>
                <a:spcPts val="0"/>
              </a:spcBef>
            </a:pPr>
            <a:r>
              <a:rPr lang="en-US" sz="1400" dirty="0">
                <a:solidFill>
                  <a:schemeClr val="accent1">
                    <a:lumMod val="75000"/>
                  </a:schemeClr>
                </a:solidFill>
                <a:latin typeface="+mj-lt"/>
              </a:rPr>
              <a:t>Clean Air Act</a:t>
            </a:r>
          </a:p>
          <a:p>
            <a:pPr>
              <a:lnSpc>
                <a:spcPct val="120000"/>
              </a:lnSpc>
              <a:spcBef>
                <a:spcPts val="0"/>
              </a:spcBef>
            </a:pPr>
            <a:r>
              <a:rPr lang="en-US" sz="1400" dirty="0">
                <a:solidFill>
                  <a:schemeClr val="accent1">
                    <a:lumMod val="75000"/>
                  </a:schemeClr>
                </a:solidFill>
                <a:latin typeface="+mj-lt"/>
              </a:rPr>
              <a:t>Energy Policy Act</a:t>
            </a:r>
          </a:p>
          <a:p>
            <a:pPr>
              <a:lnSpc>
                <a:spcPct val="120000"/>
              </a:lnSpc>
              <a:spcBef>
                <a:spcPts val="0"/>
              </a:spcBef>
            </a:pPr>
            <a:r>
              <a:rPr lang="en-US" sz="1400" dirty="0">
                <a:solidFill>
                  <a:schemeClr val="accent1">
                    <a:lumMod val="75000"/>
                  </a:schemeClr>
                </a:solidFill>
                <a:latin typeface="+mj-lt"/>
              </a:rPr>
              <a:t>Infrastructure Investment and Jobs Act of 2021</a:t>
            </a:r>
          </a:p>
          <a:p>
            <a:pPr>
              <a:lnSpc>
                <a:spcPct val="120000"/>
              </a:lnSpc>
              <a:spcBef>
                <a:spcPts val="0"/>
              </a:spcBef>
            </a:pPr>
            <a:r>
              <a:rPr lang="en-US" sz="1400" dirty="0">
                <a:solidFill>
                  <a:schemeClr val="accent1">
                    <a:lumMod val="75000"/>
                  </a:schemeClr>
                </a:solidFill>
                <a:latin typeface="+mj-lt"/>
              </a:rPr>
              <a:t>Inflation Reduction Act of 2022</a:t>
            </a:r>
          </a:p>
          <a:p>
            <a:pPr>
              <a:lnSpc>
                <a:spcPct val="120000"/>
              </a:lnSpc>
              <a:spcBef>
                <a:spcPts val="0"/>
              </a:spcBef>
            </a:pPr>
            <a:endParaRPr lang="en-US" sz="1400" dirty="0">
              <a:solidFill>
                <a:schemeClr val="accent1">
                  <a:lumMod val="75000"/>
                </a:schemeClr>
              </a:solidFill>
              <a:latin typeface="+mj-lt"/>
            </a:endParaRPr>
          </a:p>
          <a:p>
            <a:pPr marL="0" indent="0">
              <a:lnSpc>
                <a:spcPct val="120000"/>
              </a:lnSpc>
              <a:spcBef>
                <a:spcPts val="0"/>
              </a:spcBef>
              <a:buNone/>
            </a:pPr>
            <a:r>
              <a:rPr lang="en-US" sz="1400" b="1" dirty="0">
                <a:solidFill>
                  <a:schemeClr val="accent1">
                    <a:lumMod val="75000"/>
                  </a:schemeClr>
                </a:solidFill>
                <a:latin typeface="+mj-lt"/>
              </a:rPr>
              <a:t>2. National Level: New regulatory actions from the Executive Branch. </a:t>
            </a:r>
            <a:r>
              <a:rPr lang="en-US" sz="1400" dirty="0">
                <a:solidFill>
                  <a:schemeClr val="accent1">
                    <a:lumMod val="75000"/>
                  </a:schemeClr>
                </a:solidFill>
                <a:latin typeface="+mj-lt"/>
              </a:rPr>
              <a:t>This type of action is carried out by the Executive Branch agencies (Department of Energy, EPA, Department of Interior, etc.)</a:t>
            </a:r>
            <a:endParaRPr lang="en-US" sz="1400" b="1" dirty="0">
              <a:solidFill>
                <a:schemeClr val="accent1">
                  <a:lumMod val="75000"/>
                </a:schemeClr>
              </a:solidFill>
              <a:latin typeface="+mj-lt"/>
            </a:endParaRPr>
          </a:p>
          <a:p>
            <a:pPr>
              <a:lnSpc>
                <a:spcPct val="120000"/>
              </a:lnSpc>
              <a:spcBef>
                <a:spcPts val="0"/>
              </a:spcBef>
            </a:pPr>
            <a:r>
              <a:rPr lang="en-US" sz="1400" dirty="0">
                <a:solidFill>
                  <a:schemeClr val="accent1">
                    <a:lumMod val="75000"/>
                  </a:schemeClr>
                </a:solidFill>
                <a:latin typeface="+mj-lt"/>
              </a:rPr>
              <a:t>Air pollution guidelines that affect CO2 or methane</a:t>
            </a:r>
          </a:p>
          <a:p>
            <a:pPr>
              <a:lnSpc>
                <a:spcPct val="120000"/>
              </a:lnSpc>
              <a:spcBef>
                <a:spcPts val="0"/>
              </a:spcBef>
            </a:pPr>
            <a:r>
              <a:rPr lang="en-US" sz="1400" dirty="0">
                <a:solidFill>
                  <a:schemeClr val="accent1">
                    <a:lumMod val="75000"/>
                  </a:schemeClr>
                </a:solidFill>
                <a:latin typeface="+mj-lt"/>
              </a:rPr>
              <a:t>Leasing on federal lands</a:t>
            </a:r>
          </a:p>
          <a:p>
            <a:pPr marL="0" indent="0">
              <a:lnSpc>
                <a:spcPct val="120000"/>
              </a:lnSpc>
              <a:spcBef>
                <a:spcPts val="0"/>
              </a:spcBef>
              <a:buNone/>
            </a:pPr>
            <a:endParaRPr lang="en-US" sz="1400" dirty="0">
              <a:solidFill>
                <a:schemeClr val="accent1">
                  <a:lumMod val="75000"/>
                </a:schemeClr>
              </a:solidFill>
              <a:latin typeface="+mj-lt"/>
            </a:endParaRPr>
          </a:p>
          <a:p>
            <a:pPr marL="0" indent="0">
              <a:lnSpc>
                <a:spcPct val="120000"/>
              </a:lnSpc>
              <a:spcBef>
                <a:spcPts val="0"/>
              </a:spcBef>
              <a:buNone/>
            </a:pPr>
            <a:r>
              <a:rPr lang="en-US" sz="1400" b="1" dirty="0">
                <a:solidFill>
                  <a:schemeClr val="accent1">
                    <a:lumMod val="75000"/>
                  </a:schemeClr>
                </a:solidFill>
                <a:latin typeface="+mj-lt"/>
              </a:rPr>
              <a:t>3. Subnational Levels. </a:t>
            </a:r>
            <a:r>
              <a:rPr lang="en-US" sz="1400" dirty="0">
                <a:solidFill>
                  <a:schemeClr val="accent1">
                    <a:lumMod val="75000"/>
                  </a:schemeClr>
                </a:solidFill>
                <a:latin typeface="+mj-lt"/>
              </a:rPr>
              <a:t>Non-federal government policies and investments from the private sector, among others.</a:t>
            </a:r>
            <a:endParaRPr lang="en-US" sz="1400" b="1" dirty="0">
              <a:solidFill>
                <a:schemeClr val="accent1">
                  <a:lumMod val="75000"/>
                </a:schemeClr>
              </a:solidFill>
              <a:latin typeface="+mj-lt"/>
            </a:endParaRPr>
          </a:p>
          <a:p>
            <a:pPr>
              <a:lnSpc>
                <a:spcPct val="120000"/>
              </a:lnSpc>
              <a:spcBef>
                <a:spcPts val="0"/>
              </a:spcBef>
            </a:pPr>
            <a:r>
              <a:rPr lang="en-US" sz="1400" dirty="0">
                <a:solidFill>
                  <a:schemeClr val="accent1">
                    <a:lumMod val="75000"/>
                  </a:schemeClr>
                </a:solidFill>
                <a:latin typeface="+mj-lt"/>
              </a:rPr>
              <a:t>Policies, laws, and regulatory actions from states and cities</a:t>
            </a:r>
          </a:p>
          <a:p>
            <a:pPr>
              <a:lnSpc>
                <a:spcPct val="120000"/>
              </a:lnSpc>
              <a:spcBef>
                <a:spcPts val="0"/>
              </a:spcBef>
            </a:pPr>
            <a:r>
              <a:rPr lang="en-US" sz="1400" dirty="0">
                <a:solidFill>
                  <a:schemeClr val="accent1">
                    <a:lumMod val="75000"/>
                  </a:schemeClr>
                </a:solidFill>
                <a:latin typeface="+mj-lt"/>
              </a:rPr>
              <a:t>Other actions from businesses, investors, and others</a:t>
            </a:r>
          </a:p>
        </p:txBody>
      </p:sp>
      <p:sp>
        <p:nvSpPr>
          <p:cNvPr id="35" name="Slide Number Placeholder 34">
            <a:extLst>
              <a:ext uri="{FF2B5EF4-FFF2-40B4-BE49-F238E27FC236}">
                <a16:creationId xmlns:a16="http://schemas.microsoft.com/office/drawing/2014/main" id="{3A552FBF-6E03-974D-BEF9-AEF06B7E97EF}"/>
              </a:ext>
            </a:extLst>
          </p:cNvPr>
          <p:cNvSpPr>
            <a:spLocks noGrp="1"/>
          </p:cNvSpPr>
          <p:nvPr>
            <p:ph type="sldNum" sz="quarter" idx="12"/>
          </p:nvPr>
        </p:nvSpPr>
        <p:spPr>
          <a:xfrm>
            <a:off x="6457950" y="4767263"/>
            <a:ext cx="2057400" cy="273844"/>
          </a:xfrm>
          <a:prstGeom prst="rect">
            <a:avLst/>
          </a:prstGeom>
        </p:spPr>
        <p:txBody>
          <a:bodyPr vert="horz" lIns="68580" tIns="34290" rIns="68580" bIns="34290" rtlCol="0" anchor="ct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r" defTabSz="685800" rtl="0" eaLnBrk="1" fontAlgn="auto" latinLnBrk="0" hangingPunct="1">
              <a:lnSpc>
                <a:spcPct val="100000"/>
              </a:lnSpc>
              <a:spcBef>
                <a:spcPts val="0"/>
              </a:spcBef>
              <a:spcAft>
                <a:spcPts val="0"/>
              </a:spcAft>
              <a:buClr>
                <a:srgbClr val="000000"/>
              </a:buClr>
              <a:buSzTx/>
              <a:buFont typeface="Arial"/>
              <a:buNone/>
              <a:tabLst/>
              <a:defRPr/>
            </a:pPr>
            <a:fld id="{9005D734-4844-574E-817E-F350E37E3E25}" type="slidenum">
              <a:rPr kumimoji="0" lang="en-US" sz="900" b="0" i="0" u="none" strike="noStrike" kern="1200" cap="none" spc="0" normalizeH="0" baseline="0" noProof="0" smtClean="0">
                <a:ln>
                  <a:noFill/>
                </a:ln>
                <a:solidFill>
                  <a:srgbClr val="4472C4">
                    <a:lumMod val="75000"/>
                  </a:srgbClr>
                </a:solidFill>
                <a:effectLst/>
                <a:uLnTx/>
                <a:uFillTx/>
                <a:latin typeface="Calibri Light" panose="020F0302020204030204"/>
                <a:ea typeface="+mn-ea"/>
                <a:cs typeface="+mn-cs"/>
                <a:sym typeface="Arial"/>
              </a:rPr>
              <a:pPr marL="0" marR="0" lvl="0" indent="0" algn="r" defTabSz="685800" rtl="0" eaLnBrk="1" fontAlgn="auto" latinLnBrk="0" hangingPunct="1">
                <a:lnSpc>
                  <a:spcPct val="100000"/>
                </a:lnSpc>
                <a:spcBef>
                  <a:spcPts val="0"/>
                </a:spcBef>
                <a:spcAft>
                  <a:spcPts val="0"/>
                </a:spcAft>
                <a:buClr>
                  <a:srgbClr val="000000"/>
                </a:buClr>
                <a:buSzTx/>
                <a:buFont typeface="Arial"/>
                <a:buNone/>
                <a:tabLst/>
                <a:defRPr/>
              </a:pPr>
              <a:t>19</a:t>
            </a:fld>
            <a:endParaRPr kumimoji="0" lang="en-US" sz="900" b="0" i="0" u="none" strike="noStrike" kern="1200" cap="none" spc="0" normalizeH="0" baseline="0" noProof="0" dirty="0">
              <a:ln>
                <a:noFill/>
              </a:ln>
              <a:solidFill>
                <a:srgbClr val="4472C4">
                  <a:lumMod val="75000"/>
                </a:srgbClr>
              </a:solidFill>
              <a:effectLst/>
              <a:uLnTx/>
              <a:uFillTx/>
              <a:latin typeface="Calibri Light" panose="020F0302020204030204"/>
              <a:ea typeface="+mn-ea"/>
              <a:cs typeface="+mn-cs"/>
              <a:sym typeface="Arial"/>
            </a:endParaRPr>
          </a:p>
        </p:txBody>
      </p:sp>
      <p:pic>
        <p:nvPicPr>
          <p:cNvPr id="5" name="Picture 4" descr="A close up of a sign&#10;&#10;Description automatically generated">
            <a:extLst>
              <a:ext uri="{FF2B5EF4-FFF2-40B4-BE49-F238E27FC236}">
                <a16:creationId xmlns:a16="http://schemas.microsoft.com/office/drawing/2014/main" id="{D6B944A6-298B-D76D-88CB-A1849F8F314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08635" y="76615"/>
            <a:ext cx="1917793" cy="530915"/>
          </a:xfrm>
          <a:prstGeom prst="rect">
            <a:avLst/>
          </a:prstGeom>
        </p:spPr>
      </p:pic>
    </p:spTree>
    <p:extLst>
      <p:ext uri="{BB962C8B-B14F-4D97-AF65-F5344CB8AC3E}">
        <p14:creationId xmlns:p14="http://schemas.microsoft.com/office/powerpoint/2010/main" val="250094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close up of a sign&#10;&#10;Description automatically generated">
            <a:extLst>
              <a:ext uri="{FF2B5EF4-FFF2-40B4-BE49-F238E27FC236}">
                <a16:creationId xmlns:a16="http://schemas.microsoft.com/office/drawing/2014/main" id="{D43566D2-440E-FE4F-8501-6E1DC663E43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00497" y="159862"/>
            <a:ext cx="1917793" cy="530915"/>
          </a:xfrm>
          <a:prstGeom prst="rect">
            <a:avLst/>
          </a:prstGeom>
        </p:spPr>
      </p:pic>
      <p:sp>
        <p:nvSpPr>
          <p:cNvPr id="15" name="Title 1">
            <a:extLst>
              <a:ext uri="{FF2B5EF4-FFF2-40B4-BE49-F238E27FC236}">
                <a16:creationId xmlns:a16="http://schemas.microsoft.com/office/drawing/2014/main" id="{09FB0479-8CB2-6641-ADC6-45ED19D24CCA}"/>
              </a:ext>
            </a:extLst>
          </p:cNvPr>
          <p:cNvSpPr>
            <a:spLocks noGrp="1"/>
          </p:cNvSpPr>
          <p:nvPr>
            <p:ph type="title"/>
          </p:nvPr>
        </p:nvSpPr>
        <p:spPr>
          <a:xfrm>
            <a:off x="233802" y="865848"/>
            <a:ext cx="8684488" cy="1820708"/>
          </a:xfrm>
        </p:spPr>
        <p:txBody>
          <a:bodyPr>
            <a:normAutofit/>
          </a:bodyPr>
          <a:lstStyle/>
          <a:p>
            <a:r>
              <a:rPr lang="en-US" sz="3000" dirty="0">
                <a:solidFill>
                  <a:srgbClr val="1C4587"/>
                </a:solidFill>
                <a:latin typeface="Calibri Light" panose="020F0302020204030204" pitchFamily="34" charset="0"/>
                <a:cs typeface="Calibri Light" panose="020F0302020204030204" pitchFamily="34" charset="0"/>
              </a:rPr>
              <a:t>The Center for Global Sustainability</a:t>
            </a:r>
            <a:br>
              <a:rPr lang="en-US" sz="3000" dirty="0">
                <a:solidFill>
                  <a:srgbClr val="1C4587"/>
                </a:solidFill>
                <a:latin typeface="Calibri Light" panose="020F0302020204030204" pitchFamily="34" charset="0"/>
                <a:cs typeface="Calibri Light" panose="020F0302020204030204" pitchFamily="34" charset="0"/>
              </a:rPr>
            </a:br>
            <a:br>
              <a:rPr lang="en-US" sz="1650" dirty="0">
                <a:solidFill>
                  <a:srgbClr val="1C4587"/>
                </a:solidFill>
                <a:latin typeface="Calibri Light" panose="020F0302020204030204" pitchFamily="34" charset="0"/>
                <a:cs typeface="Calibri Light" panose="020F0302020204030204" pitchFamily="34" charset="0"/>
              </a:rPr>
            </a:br>
            <a:r>
              <a:rPr lang="en-US" sz="1650" dirty="0">
                <a:solidFill>
                  <a:srgbClr val="1C4587"/>
                </a:solidFill>
                <a:latin typeface="Calibri Light" panose="020F0302020204030204" pitchFamily="34" charset="0"/>
                <a:cs typeface="Calibri Light" panose="020F0302020204030204" pitchFamily="34" charset="0"/>
              </a:rPr>
              <a:t>Through world-leading research and policy engagement, we change the way that governments, businesses, and people see possibilities for—and implement—ambitious climate action.</a:t>
            </a:r>
            <a:endParaRPr lang="en-US" sz="3000" dirty="0">
              <a:solidFill>
                <a:srgbClr val="1C4587"/>
              </a:solidFill>
              <a:latin typeface="Calibri Light" panose="020F0302020204030204" pitchFamily="34" charset="0"/>
              <a:cs typeface="Calibri Light" panose="020F0302020204030204" pitchFamily="34" charset="0"/>
            </a:endParaRPr>
          </a:p>
        </p:txBody>
      </p:sp>
      <p:pic>
        <p:nvPicPr>
          <p:cNvPr id="9" name="Picture 8" descr="File:United States Capitol - west front.jpg">
            <a:extLst>
              <a:ext uri="{FF2B5EF4-FFF2-40B4-BE49-F238E27FC236}">
                <a16:creationId xmlns:a16="http://schemas.microsoft.com/office/drawing/2014/main" id="{FC5C4E5D-68F6-AD4E-8C2C-96F674FCBDE6}"/>
              </a:ext>
            </a:extLst>
          </p:cNvPr>
          <p:cNvPicPr>
            <a:picLocks noChangeAspect="1"/>
          </p:cNvPicPr>
          <p:nvPr/>
        </p:nvPicPr>
        <p:blipFill rotWithShape="1">
          <a:blip r:embed="rId4" cstate="email">
            <a:alphaModFix amt="77000"/>
            <a:extLst>
              <a:ext uri="{BEBA8EAE-BF5A-486C-A8C5-ECC9F3942E4B}">
                <a14:imgProps xmlns:a14="http://schemas.microsoft.com/office/drawing/2010/main">
                  <a14:imgLayer r:embed="rId5">
                    <a14:imgEffect>
                      <a14:saturation sat="162000"/>
                    </a14:imgEffect>
                  </a14:imgLayer>
                </a14:imgProps>
              </a:ext>
              <a:ext uri="{28A0092B-C50C-407E-A947-70E740481C1C}">
                <a14:useLocalDpi xmlns:a14="http://schemas.microsoft.com/office/drawing/2010/main"/>
              </a:ext>
              <a:ext uri="{837473B0-CC2E-450A-ABE3-18F120FF3D39}">
                <a1611:picAttrSrcUrl xmlns:a1611="http://schemas.microsoft.com/office/drawing/2016/11/main" r:id="rId6"/>
              </a:ext>
            </a:extLst>
          </a:blip>
          <a:srcRect/>
          <a:stretch/>
        </p:blipFill>
        <p:spPr>
          <a:xfrm>
            <a:off x="0" y="2847017"/>
            <a:ext cx="2129883" cy="2282616"/>
          </a:xfrm>
          <a:prstGeom prst="rect">
            <a:avLst/>
          </a:prstGeom>
        </p:spPr>
      </p:pic>
      <p:pic>
        <p:nvPicPr>
          <p:cNvPr id="14" name="Picture 13">
            <a:extLst>
              <a:ext uri="{FF2B5EF4-FFF2-40B4-BE49-F238E27FC236}">
                <a16:creationId xmlns:a16="http://schemas.microsoft.com/office/drawing/2014/main" id="{B945E3B9-97D9-0947-A10A-B8654A11115C}"/>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r="-1035"/>
          <a:stretch/>
        </p:blipFill>
        <p:spPr>
          <a:xfrm>
            <a:off x="2179745" y="2840145"/>
            <a:ext cx="4974528" cy="2277918"/>
          </a:xfrm>
          <a:prstGeom prst="rect">
            <a:avLst/>
          </a:prstGeom>
        </p:spPr>
      </p:pic>
      <p:pic>
        <p:nvPicPr>
          <p:cNvPr id="2" name="Picture 1">
            <a:extLst>
              <a:ext uri="{FF2B5EF4-FFF2-40B4-BE49-F238E27FC236}">
                <a16:creationId xmlns:a16="http://schemas.microsoft.com/office/drawing/2014/main" id="{7AA4C741-A2D2-6B1E-986E-463D5E231F2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154273" y="2828576"/>
            <a:ext cx="1944826" cy="2301057"/>
          </a:xfrm>
          <a:prstGeom prst="rect">
            <a:avLst/>
          </a:prstGeom>
        </p:spPr>
      </p:pic>
    </p:spTree>
    <p:extLst>
      <p:ext uri="{BB962C8B-B14F-4D97-AF65-F5344CB8AC3E}">
        <p14:creationId xmlns:p14="http://schemas.microsoft.com/office/powerpoint/2010/main" val="2801132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close up of a sign&#10;&#10;Description automatically generated">
            <a:extLst>
              <a:ext uri="{FF2B5EF4-FFF2-40B4-BE49-F238E27FC236}">
                <a16:creationId xmlns:a16="http://schemas.microsoft.com/office/drawing/2014/main" id="{D43566D2-440E-FE4F-8501-6E1DC663E43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97636" y="234134"/>
            <a:ext cx="1917793" cy="530915"/>
          </a:xfrm>
          <a:prstGeom prst="rect">
            <a:avLst/>
          </a:prstGeom>
        </p:spPr>
      </p:pic>
      <p:sp>
        <p:nvSpPr>
          <p:cNvPr id="35" name="Slide Number Placeholder 34">
            <a:extLst>
              <a:ext uri="{FF2B5EF4-FFF2-40B4-BE49-F238E27FC236}">
                <a16:creationId xmlns:a16="http://schemas.microsoft.com/office/drawing/2014/main" id="{3A552FBF-6E03-974D-BEF9-AEF06B7E97EF}"/>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 typeface="Arial"/>
              <a:buNone/>
              <a:tabLst/>
              <a:defRPr/>
            </a:pPr>
            <a:fld id="{F5B146D0-FC57-4F4C-AB83-B5501255B467}" type="slidenum">
              <a:rPr kumimoji="0" lang="en-US" sz="900" b="0" i="0" u="none" strike="noStrike" kern="1200" cap="none" spc="0" normalizeH="0" baseline="0" noProof="0">
                <a:ln>
                  <a:noFill/>
                </a:ln>
                <a:solidFill>
                  <a:srgbClr val="44546A">
                    <a:lumMod val="75000"/>
                  </a:srgbClr>
                </a:solidFill>
                <a:effectLst/>
                <a:uLnTx/>
                <a:uFillTx/>
                <a:latin typeface="Calibri Light" panose="020F0302020204030204" pitchFamily="34" charset="0"/>
                <a:ea typeface="+mn-ea"/>
                <a:cs typeface="Calibri Light" panose="020F0302020204030204" pitchFamily="34" charset="0"/>
                <a:sym typeface="Arial"/>
              </a:rPr>
              <a:pPr marL="0" marR="0" lvl="0" indent="0" algn="r" defTabSz="685800" rtl="0" eaLnBrk="1" fontAlgn="auto" latinLnBrk="0" hangingPunct="1">
                <a:lnSpc>
                  <a:spcPct val="100000"/>
                </a:lnSpc>
                <a:spcBef>
                  <a:spcPts val="0"/>
                </a:spcBef>
                <a:spcAft>
                  <a:spcPts val="0"/>
                </a:spcAft>
                <a:buClrTx/>
                <a:buSzTx/>
                <a:buFont typeface="Arial"/>
                <a:buNone/>
                <a:tabLst/>
                <a:defRPr/>
              </a:pPr>
              <a:t>20</a:t>
            </a:fld>
            <a:endParaRPr kumimoji="0" lang="en-US" sz="900" b="0" i="0" u="none" strike="noStrike" kern="1200" cap="none" spc="0" normalizeH="0" baseline="0" noProof="0" dirty="0">
              <a:ln>
                <a:noFill/>
              </a:ln>
              <a:solidFill>
                <a:srgbClr val="44546A">
                  <a:lumMod val="75000"/>
                </a:srgbClr>
              </a:solidFill>
              <a:effectLst/>
              <a:uLnTx/>
              <a:uFillTx/>
              <a:latin typeface="Calibri Light" panose="020F0302020204030204" pitchFamily="34" charset="0"/>
              <a:ea typeface="+mn-ea"/>
              <a:cs typeface="Calibri Light" panose="020F0302020204030204" pitchFamily="34" charset="0"/>
              <a:sym typeface="Arial"/>
            </a:endParaRPr>
          </a:p>
        </p:txBody>
      </p:sp>
      <p:sp>
        <p:nvSpPr>
          <p:cNvPr id="12" name="Title 1">
            <a:extLst>
              <a:ext uri="{FF2B5EF4-FFF2-40B4-BE49-F238E27FC236}">
                <a16:creationId xmlns:a16="http://schemas.microsoft.com/office/drawing/2014/main" id="{715A0760-6434-C449-B408-1A3C6381E2E2}"/>
              </a:ext>
            </a:extLst>
          </p:cNvPr>
          <p:cNvSpPr>
            <a:spLocks noGrp="1"/>
          </p:cNvSpPr>
          <p:nvPr>
            <p:ph type="title"/>
          </p:nvPr>
        </p:nvSpPr>
        <p:spPr>
          <a:xfrm>
            <a:off x="144653" y="124000"/>
            <a:ext cx="7052983" cy="1155521"/>
          </a:xfrm>
        </p:spPr>
        <p:txBody>
          <a:bodyPr>
            <a:normAutofit fontScale="90000"/>
          </a:bodyPr>
          <a:lstStyle/>
          <a:p>
            <a:r>
              <a:rPr lang="en-US" dirty="0">
                <a:solidFill>
                  <a:schemeClr val="accent1">
                    <a:lumMod val="75000"/>
                  </a:schemeClr>
                </a:solidFill>
                <a:latin typeface="Calibri Light" panose="020F0302020204030204" pitchFamily="34" charset="0"/>
                <a:cs typeface="Calibri Light" panose="020F0302020204030204" pitchFamily="34" charset="0"/>
              </a:rPr>
              <a:t>U.S. 2030 goal is achievable with a continuing set of policies and actions that are now being put in place</a:t>
            </a:r>
          </a:p>
        </p:txBody>
      </p:sp>
      <p:sp>
        <p:nvSpPr>
          <p:cNvPr id="13" name="TextBox 12">
            <a:extLst>
              <a:ext uri="{FF2B5EF4-FFF2-40B4-BE49-F238E27FC236}">
                <a16:creationId xmlns:a16="http://schemas.microsoft.com/office/drawing/2014/main" id="{F13F3FD7-4516-084F-BE82-D8F66446634A}"/>
              </a:ext>
            </a:extLst>
          </p:cNvPr>
          <p:cNvSpPr txBox="1"/>
          <p:nvPr/>
        </p:nvSpPr>
        <p:spPr>
          <a:xfrm>
            <a:off x="4334255" y="4909265"/>
            <a:ext cx="3256020" cy="253916"/>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sz="1050" b="0" i="0" u="none" strike="noStrike" kern="1200" cap="none" spc="0"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sym typeface="Arial"/>
              </a:rPr>
              <a:t>Source: Blueprint 2030, AAII with UMD, WRI, RMI (2021)</a:t>
            </a:r>
          </a:p>
        </p:txBody>
      </p:sp>
      <p:pic>
        <p:nvPicPr>
          <p:cNvPr id="2" name="Picture 1">
            <a:extLst>
              <a:ext uri="{FF2B5EF4-FFF2-40B4-BE49-F238E27FC236}">
                <a16:creationId xmlns:a16="http://schemas.microsoft.com/office/drawing/2014/main" id="{A868057B-0726-B447-AA09-14B061F4CA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526465" y="1537757"/>
            <a:ext cx="6617535" cy="3113272"/>
          </a:xfrm>
          <a:prstGeom prst="rect">
            <a:avLst/>
          </a:prstGeom>
        </p:spPr>
      </p:pic>
      <p:sp>
        <p:nvSpPr>
          <p:cNvPr id="9" name="TextBox 8">
            <a:extLst>
              <a:ext uri="{FF2B5EF4-FFF2-40B4-BE49-F238E27FC236}">
                <a16:creationId xmlns:a16="http://schemas.microsoft.com/office/drawing/2014/main" id="{E3E00CBA-6C24-1E4C-8553-F69BC087D809}"/>
              </a:ext>
            </a:extLst>
          </p:cNvPr>
          <p:cNvSpPr txBox="1"/>
          <p:nvPr/>
        </p:nvSpPr>
        <p:spPr>
          <a:xfrm>
            <a:off x="49985" y="1401596"/>
            <a:ext cx="2688604" cy="3554819"/>
          </a:xfrm>
          <a:prstGeom prst="rect">
            <a:avLst/>
          </a:prstGeom>
          <a:noFill/>
        </p:spPr>
        <p:txBody>
          <a:bodyPr wrap="square" rtlCol="0">
            <a:spAutoFit/>
          </a:bodyPr>
          <a:lstStyle/>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1" i="0" u="sng" strike="noStrike" kern="1200" cap="none" spc="0" normalizeH="0" baseline="0" noProof="0" dirty="0">
                <a:ln>
                  <a:noFill/>
                </a:ln>
                <a:solidFill>
                  <a:srgbClr val="4472C4">
                    <a:lumMod val="75000"/>
                  </a:srgbClr>
                </a:solidFill>
                <a:effectLst/>
                <a:uLnTx/>
                <a:uFillTx/>
                <a:latin typeface="Calibri Light" panose="020F0302020204030204" pitchFamily="34" charset="0"/>
                <a:ea typeface="+mn-ea"/>
                <a:cs typeface="Calibri Light" panose="020F0302020204030204" pitchFamily="34" charset="0"/>
                <a:sym typeface="Arial"/>
              </a:rPr>
              <a:t>Ambitious:</a:t>
            </a:r>
            <a:r>
              <a:rPr kumimoji="0" lang="en-US" sz="1500" b="1" i="0" u="none" strike="noStrike" kern="1200" cap="none" spc="0" normalizeH="0" baseline="0" noProof="0" dirty="0">
                <a:ln>
                  <a:noFill/>
                </a:ln>
                <a:solidFill>
                  <a:srgbClr val="4472C4">
                    <a:lumMod val="75000"/>
                  </a:srgbClr>
                </a:solidFill>
                <a:effectLst/>
                <a:uLnTx/>
                <a:uFillTx/>
                <a:latin typeface="Calibri Light" panose="020F0302020204030204" pitchFamily="34" charset="0"/>
                <a:ea typeface="+mn-ea"/>
                <a:cs typeface="Calibri Light" panose="020F0302020204030204" pitchFamily="34" charset="0"/>
                <a:sym typeface="Arial"/>
              </a:rPr>
              <a:t> </a:t>
            </a:r>
            <a:r>
              <a:rPr kumimoji="0" lang="en-US" sz="1500" b="0" i="0" u="none" strike="noStrike" kern="1200" cap="none" spc="0" normalizeH="0" baseline="0" noProof="0" dirty="0">
                <a:ln>
                  <a:noFill/>
                </a:ln>
                <a:solidFill>
                  <a:srgbClr val="4472C4">
                    <a:lumMod val="75000"/>
                  </a:srgbClr>
                </a:solidFill>
                <a:effectLst/>
                <a:uLnTx/>
                <a:uFillTx/>
                <a:latin typeface="Calibri Light" panose="020F0302020204030204" pitchFamily="34" charset="0"/>
                <a:ea typeface="+mn-ea"/>
                <a:cs typeface="Calibri Light" panose="020F0302020204030204" pitchFamily="34" charset="0"/>
                <a:sym typeface="Arial"/>
              </a:rPr>
              <a:t>50-52% is highly challenging for the U.S. to deliver</a:t>
            </a: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1" i="0" u="sng" strike="noStrike" kern="1200" cap="none" spc="0" normalizeH="0" baseline="0" noProof="0" dirty="0">
                <a:ln>
                  <a:noFill/>
                </a:ln>
                <a:solidFill>
                  <a:srgbClr val="4472C4">
                    <a:lumMod val="75000"/>
                  </a:srgbClr>
                </a:solidFill>
                <a:effectLst/>
                <a:uLnTx/>
                <a:uFillTx/>
                <a:latin typeface="Calibri Light" panose="020F0302020204030204" pitchFamily="34" charset="0"/>
                <a:ea typeface="+mn-ea"/>
                <a:cs typeface="Calibri Light" panose="020F0302020204030204" pitchFamily="34" charset="0"/>
                <a:sym typeface="Arial"/>
              </a:rPr>
              <a:t>Achievable:</a:t>
            </a:r>
            <a:r>
              <a:rPr kumimoji="0" lang="en-US" sz="1500" b="1" i="0" u="none" strike="noStrike" kern="1200" cap="none" spc="0" normalizeH="0" baseline="0" noProof="0" dirty="0">
                <a:ln>
                  <a:noFill/>
                </a:ln>
                <a:solidFill>
                  <a:srgbClr val="4472C4">
                    <a:lumMod val="75000"/>
                  </a:srgbClr>
                </a:solidFill>
                <a:effectLst/>
                <a:uLnTx/>
                <a:uFillTx/>
                <a:latin typeface="Calibri Light" panose="020F0302020204030204" pitchFamily="34" charset="0"/>
                <a:ea typeface="+mn-ea"/>
                <a:cs typeface="Calibri Light" panose="020F0302020204030204" pitchFamily="34" charset="0"/>
                <a:sym typeface="Arial"/>
              </a:rPr>
              <a:t> </a:t>
            </a:r>
            <a:r>
              <a:rPr kumimoji="0" lang="en-US" sz="1500" b="0" i="0" u="none" strike="noStrike" kern="1200" cap="none" spc="0" normalizeH="0" baseline="0" noProof="0" dirty="0">
                <a:ln>
                  <a:noFill/>
                </a:ln>
                <a:solidFill>
                  <a:srgbClr val="4472C4">
                    <a:lumMod val="75000"/>
                  </a:srgbClr>
                </a:solidFill>
                <a:effectLst/>
                <a:uLnTx/>
                <a:uFillTx/>
                <a:latin typeface="Calibri Light" panose="020F0302020204030204" pitchFamily="34" charset="0"/>
                <a:ea typeface="+mn-ea"/>
                <a:cs typeface="Calibri Light" panose="020F0302020204030204" pitchFamily="34" charset="0"/>
                <a:sym typeface="Arial"/>
              </a:rPr>
              <a:t>NDC level is feasible based on assembling significant coalitions and delivering high levels of federal action</a:t>
            </a:r>
          </a:p>
          <a:p>
            <a:pPr marL="342900" marR="0" lvl="0"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1" i="0" u="sng" strike="noStrike" kern="1200" cap="none" spc="0" normalizeH="0" baseline="0" noProof="0" dirty="0">
                <a:ln>
                  <a:noFill/>
                </a:ln>
                <a:solidFill>
                  <a:srgbClr val="4472C4">
                    <a:lumMod val="75000"/>
                  </a:srgbClr>
                </a:solidFill>
                <a:effectLst/>
                <a:uLnTx/>
                <a:uFillTx/>
                <a:latin typeface="Calibri Light" panose="020F0302020204030204" pitchFamily="34" charset="0"/>
                <a:ea typeface="+mn-ea"/>
                <a:cs typeface="Calibri Light" panose="020F0302020204030204" pitchFamily="34" charset="0"/>
                <a:sym typeface="Arial"/>
              </a:rPr>
              <a:t>1.5 Aligned: </a:t>
            </a:r>
            <a:r>
              <a:rPr kumimoji="0" lang="en-US" sz="1500" b="0" i="0" u="none" strike="noStrike" kern="1200" cap="none" spc="0" normalizeH="0" baseline="0" noProof="0" dirty="0">
                <a:ln>
                  <a:noFill/>
                </a:ln>
                <a:solidFill>
                  <a:srgbClr val="4472C4">
                    <a:lumMod val="75000"/>
                  </a:srgbClr>
                </a:solidFill>
                <a:effectLst/>
                <a:uLnTx/>
                <a:uFillTx/>
                <a:latin typeface="Calibri Light" panose="020F0302020204030204" pitchFamily="34" charset="0"/>
                <a:ea typeface="+mn-ea"/>
                <a:cs typeface="Calibri Light" panose="020F0302020204030204" pitchFamily="34" charset="0"/>
                <a:sym typeface="Arial"/>
              </a:rPr>
              <a:t>The U.S. trajectory is broadly aligned with IPCC 2030 and 2050 global goals. However, depends on approach for allocating across countries and approaches diverge.</a:t>
            </a:r>
          </a:p>
        </p:txBody>
      </p:sp>
    </p:spTree>
    <p:extLst>
      <p:ext uri="{BB962C8B-B14F-4D97-AF65-F5344CB8AC3E}">
        <p14:creationId xmlns:p14="http://schemas.microsoft.com/office/powerpoint/2010/main" val="1567440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close up of a sign&#10;&#10;Description automatically generated">
            <a:extLst>
              <a:ext uri="{FF2B5EF4-FFF2-40B4-BE49-F238E27FC236}">
                <a16:creationId xmlns:a16="http://schemas.microsoft.com/office/drawing/2014/main" id="{D43566D2-440E-FE4F-8501-6E1DC663E43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97636" y="234134"/>
            <a:ext cx="1917793" cy="530915"/>
          </a:xfrm>
          <a:prstGeom prst="rect">
            <a:avLst/>
          </a:prstGeom>
        </p:spPr>
      </p:pic>
      <p:sp>
        <p:nvSpPr>
          <p:cNvPr id="35" name="Slide Number Placeholder 34">
            <a:extLst>
              <a:ext uri="{FF2B5EF4-FFF2-40B4-BE49-F238E27FC236}">
                <a16:creationId xmlns:a16="http://schemas.microsoft.com/office/drawing/2014/main" id="{3A552FBF-6E03-974D-BEF9-AEF06B7E97EF}"/>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 typeface="Arial"/>
              <a:buNone/>
              <a:tabLst/>
              <a:defRPr/>
            </a:pPr>
            <a:fld id="{F5B146D0-FC57-4F4C-AB83-B5501255B467}" type="slidenum">
              <a:rPr kumimoji="0" lang="en-US" sz="900" b="0" i="0" u="none" strike="noStrike" kern="1200" cap="none" spc="0" normalizeH="0" baseline="0" noProof="0">
                <a:ln>
                  <a:noFill/>
                </a:ln>
                <a:solidFill>
                  <a:srgbClr val="44546A">
                    <a:lumMod val="75000"/>
                  </a:srgbClr>
                </a:solidFill>
                <a:effectLst/>
                <a:uLnTx/>
                <a:uFillTx/>
                <a:latin typeface="Calibri Light" panose="020F0302020204030204" pitchFamily="34" charset="0"/>
                <a:ea typeface="+mn-ea"/>
                <a:cs typeface="Calibri Light" panose="020F0302020204030204" pitchFamily="34" charset="0"/>
                <a:sym typeface="Arial"/>
              </a:rPr>
              <a:pPr marL="0" marR="0" lvl="0" indent="0" algn="r" defTabSz="685800" rtl="0" eaLnBrk="1" fontAlgn="auto" latinLnBrk="0" hangingPunct="1">
                <a:lnSpc>
                  <a:spcPct val="100000"/>
                </a:lnSpc>
                <a:spcBef>
                  <a:spcPts val="0"/>
                </a:spcBef>
                <a:spcAft>
                  <a:spcPts val="0"/>
                </a:spcAft>
                <a:buClrTx/>
                <a:buSzTx/>
                <a:buFont typeface="Arial"/>
                <a:buNone/>
                <a:tabLst/>
                <a:defRPr/>
              </a:pPr>
              <a:t>21</a:t>
            </a:fld>
            <a:endParaRPr kumimoji="0" lang="en-US" sz="900" b="0" i="0" u="none" strike="noStrike" kern="1200" cap="none" spc="0" normalizeH="0" baseline="0" noProof="0" dirty="0">
              <a:ln>
                <a:noFill/>
              </a:ln>
              <a:solidFill>
                <a:srgbClr val="44546A">
                  <a:lumMod val="75000"/>
                </a:srgbClr>
              </a:solidFill>
              <a:effectLst/>
              <a:uLnTx/>
              <a:uFillTx/>
              <a:latin typeface="Calibri Light" panose="020F0302020204030204" pitchFamily="34" charset="0"/>
              <a:ea typeface="+mn-ea"/>
              <a:cs typeface="Calibri Light" panose="020F0302020204030204" pitchFamily="34" charset="0"/>
              <a:sym typeface="Arial"/>
            </a:endParaRPr>
          </a:p>
        </p:txBody>
      </p:sp>
      <p:pic>
        <p:nvPicPr>
          <p:cNvPr id="10" name="Picture 9">
            <a:extLst>
              <a:ext uri="{FF2B5EF4-FFF2-40B4-BE49-F238E27FC236}">
                <a16:creationId xmlns:a16="http://schemas.microsoft.com/office/drawing/2014/main" id="{243B97DA-46B4-8F4B-87D7-12D619F3DA6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43931" y="1569798"/>
            <a:ext cx="7256139" cy="2751679"/>
          </a:xfrm>
          <a:prstGeom prst="rect">
            <a:avLst/>
          </a:prstGeom>
        </p:spPr>
      </p:pic>
      <p:sp>
        <p:nvSpPr>
          <p:cNvPr id="13" name="TextBox 12">
            <a:extLst>
              <a:ext uri="{FF2B5EF4-FFF2-40B4-BE49-F238E27FC236}">
                <a16:creationId xmlns:a16="http://schemas.microsoft.com/office/drawing/2014/main" id="{F13F3FD7-4516-084F-BE82-D8F66446634A}"/>
              </a:ext>
            </a:extLst>
          </p:cNvPr>
          <p:cNvSpPr txBox="1"/>
          <p:nvPr/>
        </p:nvSpPr>
        <p:spPr>
          <a:xfrm>
            <a:off x="0" y="4915573"/>
            <a:ext cx="8781222" cy="415498"/>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sz="1050" b="0" i="0" u="none" strike="noStrike" kern="1200" cap="none" spc="0"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sym typeface="Arial"/>
              </a:rPr>
              <a:t>Source: U.S. Long Term Strategy (2021) </a:t>
            </a:r>
            <a:r>
              <a:rPr kumimoji="0" lang="en-US" sz="1050" b="0" i="0" u="none" strike="noStrike" kern="1200" cap="none" spc="0" normalizeH="0" baseline="0" noProof="0" dirty="0">
                <a:ln>
                  <a:noFill/>
                </a:ln>
                <a:solidFill>
                  <a:srgbClr val="44546A">
                    <a:lumMod val="50000"/>
                  </a:srgbClr>
                </a:solidFill>
                <a:effectLst/>
                <a:uLnTx/>
                <a:uFillTx/>
                <a:latin typeface="Calibri Light" panose="020F0302020204030204" pitchFamily="34" charset="0"/>
                <a:ea typeface="+mn-ea"/>
                <a:cs typeface="Calibri Light" panose="020F0302020204030204" pitchFamily="34" charset="0"/>
                <a:sym typeface="Arial"/>
              </a:rPr>
              <a:t>Available at : https://</a:t>
            </a:r>
            <a:r>
              <a:rPr kumimoji="0" lang="en-US" sz="1050" b="0" i="0" u="none" strike="noStrike" kern="1200" cap="none" spc="0" normalizeH="0" baseline="0" noProof="0" dirty="0" err="1">
                <a:ln>
                  <a:noFill/>
                </a:ln>
                <a:solidFill>
                  <a:srgbClr val="44546A">
                    <a:lumMod val="50000"/>
                  </a:srgbClr>
                </a:solidFill>
                <a:effectLst/>
                <a:uLnTx/>
                <a:uFillTx/>
                <a:latin typeface="Calibri Light" panose="020F0302020204030204" pitchFamily="34" charset="0"/>
                <a:ea typeface="+mn-ea"/>
                <a:cs typeface="Calibri Light" panose="020F0302020204030204" pitchFamily="34" charset="0"/>
                <a:sym typeface="Arial"/>
              </a:rPr>
              <a:t>www.whitehouse.gov</a:t>
            </a:r>
            <a:r>
              <a:rPr kumimoji="0" lang="en-US" sz="1050" b="0" i="0" u="none" strike="noStrike" kern="1200" cap="none" spc="0" normalizeH="0" baseline="0" noProof="0" dirty="0">
                <a:ln>
                  <a:noFill/>
                </a:ln>
                <a:solidFill>
                  <a:srgbClr val="44546A">
                    <a:lumMod val="50000"/>
                  </a:srgbClr>
                </a:solidFill>
                <a:effectLst/>
                <a:uLnTx/>
                <a:uFillTx/>
                <a:latin typeface="Calibri Light" panose="020F0302020204030204" pitchFamily="34" charset="0"/>
                <a:ea typeface="+mn-ea"/>
                <a:cs typeface="Calibri Light" panose="020F0302020204030204" pitchFamily="34" charset="0"/>
                <a:sym typeface="Arial"/>
              </a:rPr>
              <a:t>/wp-content/uploads/2021/10/US-Long-Term-</a:t>
            </a:r>
            <a:r>
              <a:rPr kumimoji="0" lang="en-US" sz="1050" b="0" i="0" u="none" strike="noStrike" kern="1200" cap="none" spc="0" normalizeH="0" baseline="0" noProof="0" dirty="0" err="1">
                <a:ln>
                  <a:noFill/>
                </a:ln>
                <a:solidFill>
                  <a:srgbClr val="44546A">
                    <a:lumMod val="50000"/>
                  </a:srgbClr>
                </a:solidFill>
                <a:effectLst/>
                <a:uLnTx/>
                <a:uFillTx/>
                <a:latin typeface="Calibri Light" panose="020F0302020204030204" pitchFamily="34" charset="0"/>
                <a:ea typeface="+mn-ea"/>
                <a:cs typeface="Calibri Light" panose="020F0302020204030204" pitchFamily="34" charset="0"/>
                <a:sym typeface="Arial"/>
              </a:rPr>
              <a:t>Strategy.pdf</a:t>
            </a:r>
            <a:endParaRPr kumimoji="0" lang="en-US" sz="1050" b="0" i="0" u="none" strike="noStrike" kern="1200" cap="none" spc="0" normalizeH="0" baseline="0" noProof="0" dirty="0">
              <a:ln>
                <a:noFill/>
              </a:ln>
              <a:solidFill>
                <a:srgbClr val="44546A">
                  <a:lumMod val="50000"/>
                </a:srgbClr>
              </a:solidFill>
              <a:effectLst/>
              <a:uLnTx/>
              <a:uFillTx/>
              <a:latin typeface="Calibri Light" panose="020F0302020204030204" pitchFamily="34" charset="0"/>
              <a:ea typeface="+mn-ea"/>
              <a:cs typeface="Calibri Light" panose="020F0302020204030204" pitchFamily="34" charset="0"/>
              <a:sym typeface="Arial"/>
            </a:endParaRPr>
          </a:p>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1050" b="0" i="0" u="none" strike="noStrike" kern="1200" cap="none" spc="0"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sym typeface="Arial"/>
            </a:endParaRPr>
          </a:p>
        </p:txBody>
      </p:sp>
      <p:sp>
        <p:nvSpPr>
          <p:cNvPr id="11" name="Title 1">
            <a:extLst>
              <a:ext uri="{FF2B5EF4-FFF2-40B4-BE49-F238E27FC236}">
                <a16:creationId xmlns:a16="http://schemas.microsoft.com/office/drawing/2014/main" id="{EA9E0C0D-E811-3B40-E48F-C4DCDEDF96E1}"/>
              </a:ext>
            </a:extLst>
          </p:cNvPr>
          <p:cNvSpPr txBox="1">
            <a:spLocks/>
          </p:cNvSpPr>
          <p:nvPr/>
        </p:nvSpPr>
        <p:spPr>
          <a:xfrm>
            <a:off x="144653" y="124001"/>
            <a:ext cx="7052983" cy="1027792"/>
          </a:xfrm>
          <a:prstGeom prst="rect">
            <a:avLst/>
          </a:prstGeom>
        </p:spPr>
        <p:txBody>
          <a:bodyPr vert="horz" lIns="68580" tIns="34290" rIns="68580" bIns="3429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 typeface="Arial"/>
              <a:buNone/>
              <a:tabLst/>
              <a:defRPr/>
            </a:pPr>
            <a:r>
              <a:rPr kumimoji="0" lang="en-US" sz="3300" b="1" i="0" u="none" strike="noStrike" kern="1200" cap="none" spc="0" normalizeH="0" baseline="0" noProof="0" dirty="0">
                <a:ln>
                  <a:noFill/>
                </a:ln>
                <a:solidFill>
                  <a:srgbClr val="4472C4">
                    <a:lumMod val="75000"/>
                  </a:srgbClr>
                </a:solidFill>
                <a:effectLst/>
                <a:uLnTx/>
                <a:uFillTx/>
                <a:latin typeface="Calibri Light" panose="020F0302020204030204" pitchFamily="34" charset="0"/>
                <a:ea typeface="+mj-ea"/>
                <a:cs typeface="Calibri Light" panose="020F0302020204030204" pitchFamily="34" charset="0"/>
                <a:sym typeface="Arial"/>
              </a:rPr>
              <a:t>Connecting the 2030 NDC to 2050 Net Zero </a:t>
            </a:r>
          </a:p>
          <a:p>
            <a:pPr marL="0" marR="0" lvl="0" indent="0" algn="l" defTabSz="685800" rtl="0" eaLnBrk="1" fontAlgn="auto" latinLnBrk="0" hangingPunct="1">
              <a:lnSpc>
                <a:spcPct val="90000"/>
              </a:lnSpc>
              <a:spcBef>
                <a:spcPct val="0"/>
              </a:spcBef>
              <a:spcAft>
                <a:spcPts val="0"/>
              </a:spcAft>
              <a:buClrTx/>
              <a:buSzTx/>
              <a:buFont typeface="Arial"/>
              <a:buNone/>
              <a:tabLst/>
              <a:defRPr/>
            </a:pPr>
            <a:r>
              <a:rPr kumimoji="0" lang="en-US" sz="3300" b="0" i="0" u="none" strike="noStrike" kern="1200" cap="none" spc="0" normalizeH="0" baseline="0" noProof="0" dirty="0">
                <a:ln>
                  <a:noFill/>
                </a:ln>
                <a:solidFill>
                  <a:srgbClr val="4472C4">
                    <a:lumMod val="75000"/>
                  </a:srgbClr>
                </a:solidFill>
                <a:effectLst/>
                <a:uLnTx/>
                <a:uFillTx/>
                <a:latin typeface="Calibri Light" panose="020F0302020204030204" pitchFamily="34" charset="0"/>
                <a:ea typeface="+mj-ea"/>
                <a:cs typeface="Calibri Light" panose="020F0302020204030204" pitchFamily="34" charset="0"/>
                <a:sym typeface="Arial"/>
              </a:rPr>
              <a:t>United States Long-Term Strategy</a:t>
            </a:r>
          </a:p>
        </p:txBody>
      </p:sp>
    </p:spTree>
    <p:extLst>
      <p:ext uri="{BB962C8B-B14F-4D97-AF65-F5344CB8AC3E}">
        <p14:creationId xmlns:p14="http://schemas.microsoft.com/office/powerpoint/2010/main" val="4023422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CEFB1CF-435D-4B1D-A557-E51358B89D4C}"/>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 typeface="Arial"/>
              <a:buNone/>
              <a:tabLst/>
              <a:defRPr/>
            </a:pPr>
            <a:fld id="{CA8D9AD5-F248-4919-864A-CFD76CC027D6}" type="slidenum">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Arial"/>
                <a:sym typeface="Arial"/>
              </a:rPr>
              <a:pPr marL="0" marR="0" lvl="0" indent="0" algn="r" defTabSz="685800" rtl="0" eaLnBrk="1" fontAlgn="auto" latinLnBrk="0" hangingPunct="1">
                <a:lnSpc>
                  <a:spcPct val="100000"/>
                </a:lnSpc>
                <a:spcBef>
                  <a:spcPts val="0"/>
                </a:spcBef>
                <a:spcAft>
                  <a:spcPts val="0"/>
                </a:spcAft>
                <a:buClrTx/>
                <a:buSzTx/>
                <a:buFont typeface="Arial"/>
                <a:buNone/>
                <a:tabLst/>
                <a:defRPr/>
              </a:pPr>
              <a:t>22</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Arial"/>
              <a:sym typeface="Arial"/>
            </a:endParaRPr>
          </a:p>
        </p:txBody>
      </p:sp>
      <p:sp>
        <p:nvSpPr>
          <p:cNvPr id="13" name="Content Placeholder 2">
            <a:extLst>
              <a:ext uri="{FF2B5EF4-FFF2-40B4-BE49-F238E27FC236}">
                <a16:creationId xmlns:a16="http://schemas.microsoft.com/office/drawing/2014/main" id="{A48D5414-1FD3-4A4B-B0E9-EFEF4A8984A8}"/>
              </a:ext>
            </a:extLst>
          </p:cNvPr>
          <p:cNvSpPr txBox="1">
            <a:spLocks/>
          </p:cNvSpPr>
          <p:nvPr/>
        </p:nvSpPr>
        <p:spPr>
          <a:xfrm>
            <a:off x="296021" y="743054"/>
            <a:ext cx="4636463" cy="4385816"/>
          </a:xfrm>
          <a:prstGeom prst="rect">
            <a:avLst/>
          </a:prstGeom>
        </p:spPr>
        <p:txBody>
          <a:bodyPr vert="horz" wrap="square" lIns="68580" tIns="34290" rIns="68580" bIns="34290" rtlCol="0">
            <a:spAutoFit/>
          </a:bodyPr>
          <a:lstStyle>
            <a:lvl1pPr marL="274320" indent="-228600" algn="l" defTabSz="914400" rtl="0" eaLnBrk="1" latinLnBrk="0" hangingPunct="1">
              <a:lnSpc>
                <a:spcPct val="100000"/>
              </a:lnSpc>
              <a:spcBef>
                <a:spcPts val="1200"/>
              </a:spcBef>
              <a:buClr>
                <a:schemeClr val="tx2"/>
              </a:buClr>
              <a:buSzPct val="100000"/>
              <a:buFont typeface="Arial" pitchFamily="34" charset="0"/>
              <a:buChar char="▪"/>
              <a:defRPr sz="2800" kern="1200">
                <a:solidFill>
                  <a:schemeClr val="tx1"/>
                </a:solidFill>
                <a:latin typeface="+mn-lt"/>
                <a:ea typeface="+mn-ea"/>
                <a:cs typeface="+mn-cs"/>
              </a:defRPr>
            </a:lvl1pPr>
            <a:lvl2pPr marL="594360" indent="-228600" algn="l" defTabSz="914400" rtl="0" eaLnBrk="1" latinLnBrk="0" hangingPunct="1">
              <a:lnSpc>
                <a:spcPct val="100000"/>
              </a:lnSpc>
              <a:spcBef>
                <a:spcPts val="1200"/>
              </a:spcBef>
              <a:buClr>
                <a:schemeClr val="tx2"/>
              </a:buClr>
              <a:buSzPct val="100000"/>
              <a:buFont typeface="Arial" pitchFamily="34" charset="0"/>
              <a:buChar char="▪"/>
              <a:defRPr sz="2200" kern="1200">
                <a:solidFill>
                  <a:schemeClr val="tx1"/>
                </a:solidFill>
                <a:latin typeface="+mn-lt"/>
                <a:ea typeface="+mn-ea"/>
                <a:cs typeface="+mn-cs"/>
              </a:defRPr>
            </a:lvl2pPr>
            <a:lvl3pPr marL="914400" indent="-228600" algn="l" defTabSz="914400" rtl="0" eaLnBrk="1" latinLnBrk="0" hangingPunct="1">
              <a:lnSpc>
                <a:spcPct val="100000"/>
              </a:lnSpc>
              <a:spcBef>
                <a:spcPts val="1200"/>
              </a:spcBef>
              <a:buClr>
                <a:schemeClr val="tx2"/>
              </a:buClr>
              <a:buSzPct val="100000"/>
              <a:buFont typeface="Arial" pitchFamily="34" charset="0"/>
              <a:buChar char="▪"/>
              <a:defRPr sz="2200" kern="1200">
                <a:solidFill>
                  <a:schemeClr val="tx1"/>
                </a:solidFill>
                <a:latin typeface="+mn-lt"/>
                <a:ea typeface="+mn-ea"/>
                <a:cs typeface="+mn-cs"/>
              </a:defRPr>
            </a:lvl3pPr>
            <a:lvl4pPr marL="1234440" indent="-228600" algn="l" defTabSz="914400" rtl="0" eaLnBrk="1" latinLnBrk="0" hangingPunct="1">
              <a:lnSpc>
                <a:spcPct val="100000"/>
              </a:lnSpc>
              <a:spcBef>
                <a:spcPts val="1200"/>
              </a:spcBef>
              <a:buClr>
                <a:schemeClr val="tx2"/>
              </a:buClr>
              <a:buSzPct val="100000"/>
              <a:buFont typeface="Arial" pitchFamily="34" charset="0"/>
              <a:buChar char="▪"/>
              <a:defRPr sz="2200" kern="1200">
                <a:solidFill>
                  <a:schemeClr val="tx1"/>
                </a:solidFill>
                <a:latin typeface="+mn-lt"/>
                <a:ea typeface="+mn-ea"/>
                <a:cs typeface="+mn-cs"/>
              </a:defRPr>
            </a:lvl4pPr>
            <a:lvl5pPr marL="1554480" indent="-228600" algn="l" defTabSz="914400" rtl="0" eaLnBrk="1" latinLnBrk="0" hangingPunct="1">
              <a:lnSpc>
                <a:spcPct val="100000"/>
              </a:lnSpc>
              <a:spcBef>
                <a:spcPts val="1200"/>
              </a:spcBef>
              <a:buClr>
                <a:schemeClr val="tx2"/>
              </a:buClr>
              <a:buSzPct val="100000"/>
              <a:buFont typeface="Arial" pitchFamily="34" charset="0"/>
              <a:buChar char="▪"/>
              <a:defRPr sz="22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SzPct val="100000"/>
              <a:buFont typeface="Arial" pitchFamily="34" charset="0"/>
              <a:buChar char="▪"/>
              <a:defRPr sz="1400" kern="1200">
                <a:solidFill>
                  <a:schemeClr val="tx2"/>
                </a:solidFill>
                <a:latin typeface="+mn-lt"/>
                <a:ea typeface="+mn-ea"/>
                <a:cs typeface="+mn-cs"/>
              </a:defRPr>
            </a:lvl6pPr>
            <a:lvl7pPr marL="2194560" indent="-228600" algn="l" defTabSz="914400" rtl="0" eaLnBrk="1" latinLnBrk="0" hangingPunct="1">
              <a:lnSpc>
                <a:spcPct val="90000"/>
              </a:lnSpc>
              <a:spcBef>
                <a:spcPts val="800"/>
              </a:spcBef>
              <a:buSzPct val="100000"/>
              <a:buFont typeface="Arial" pitchFamily="34" charset="0"/>
              <a:buChar char="▪"/>
              <a:defRPr sz="1400" kern="1200" baseline="0">
                <a:solidFill>
                  <a:schemeClr val="tx2"/>
                </a:solidFill>
                <a:latin typeface="+mn-lt"/>
                <a:ea typeface="+mn-ea"/>
                <a:cs typeface="+mn-cs"/>
              </a:defRPr>
            </a:lvl7pPr>
            <a:lvl8pPr marL="2514600" indent="-228600" algn="l" defTabSz="914400" rtl="0" eaLnBrk="1" latinLnBrk="0" hangingPunct="1">
              <a:lnSpc>
                <a:spcPct val="90000"/>
              </a:lnSpc>
              <a:spcBef>
                <a:spcPts val="800"/>
              </a:spcBef>
              <a:buSzPct val="100000"/>
              <a:buFont typeface="Arial" pitchFamily="34" charset="0"/>
              <a:buChar char="▪"/>
              <a:defRPr sz="1400" kern="1200" baseline="0">
                <a:solidFill>
                  <a:schemeClr val="tx2"/>
                </a:solidFill>
                <a:latin typeface="+mn-lt"/>
                <a:ea typeface="+mn-ea"/>
                <a:cs typeface="+mn-cs"/>
              </a:defRPr>
            </a:lvl8pPr>
            <a:lvl9pPr marL="2834640" indent="-228600" algn="l" defTabSz="914400" rtl="0" eaLnBrk="1" latinLnBrk="0" hangingPunct="1">
              <a:lnSpc>
                <a:spcPct val="90000"/>
              </a:lnSpc>
              <a:spcBef>
                <a:spcPts val="800"/>
              </a:spcBef>
              <a:buSzPct val="100000"/>
              <a:buFont typeface="Arial" pitchFamily="34" charset="0"/>
              <a:buChar char="▪"/>
              <a:defRPr sz="1400" kern="1200" baseline="0">
                <a:solidFill>
                  <a:schemeClr val="tx2"/>
                </a:solidFill>
                <a:latin typeface="+mn-lt"/>
                <a:ea typeface="+mn-ea"/>
                <a:cs typeface="+mn-cs"/>
              </a:defRPr>
            </a:lvl9pPr>
          </a:lstStyle>
          <a:p>
            <a:pPr marL="205740" marR="0" lvl="0" indent="-171450" algn="l" defTabSz="685800" rtl="0" eaLnBrk="1" fontAlgn="auto" latinLnBrk="0" hangingPunct="1">
              <a:lnSpc>
                <a:spcPct val="100000"/>
              </a:lnSpc>
              <a:spcBef>
                <a:spcPts val="900"/>
              </a:spcBef>
              <a:spcAft>
                <a:spcPts val="0"/>
              </a:spcAft>
              <a:buClr>
                <a:srgbClr val="44546A"/>
              </a:buClr>
              <a:buSzPct val="100000"/>
              <a:buFont typeface="Arial" pitchFamily="34" charset="0"/>
              <a:buChar char="▪"/>
              <a:tabLst/>
              <a:defRPr/>
            </a:pPr>
            <a:r>
              <a:rPr kumimoji="0" lang="en-US" sz="900" b="1" i="0" u="none" strike="noStrike" kern="1200" cap="none" spc="0" normalizeH="0" baseline="0" noProof="0" dirty="0">
                <a:ln>
                  <a:noFill/>
                </a:ln>
                <a:solidFill>
                  <a:srgbClr val="002060"/>
                </a:solidFill>
                <a:effectLst/>
                <a:uLnTx/>
                <a:uFillTx/>
                <a:latin typeface="Calibri Light" panose="020F0302020204030204" pitchFamily="34" charset="0"/>
                <a:ea typeface="+mn-ea"/>
                <a:cs typeface="Calibri Light" panose="020F0302020204030204" pitchFamily="34" charset="0"/>
                <a:sym typeface="Arial"/>
              </a:rPr>
              <a:t>DECARBONIZE ELECTRICITY. </a:t>
            </a:r>
            <a:r>
              <a:rPr kumimoji="0" lang="en-US" sz="900" b="0" i="0" u="none" strike="noStrike" kern="1200" cap="none" spc="0" normalizeH="0" baseline="0" noProof="0" dirty="0">
                <a:ln>
                  <a:noFill/>
                </a:ln>
                <a:solidFill>
                  <a:srgbClr val="002060"/>
                </a:solidFill>
                <a:effectLst/>
                <a:uLnTx/>
                <a:uFillTx/>
                <a:latin typeface="Calibri Light" panose="020F0302020204030204" pitchFamily="34" charset="0"/>
                <a:ea typeface="+mn-ea"/>
                <a:cs typeface="Calibri Light" panose="020F0302020204030204" pitchFamily="34" charset="0"/>
                <a:sym typeface="Arial"/>
              </a:rPr>
              <a:t>Electricity delivers diverse services to all sectors of the American economy. The transition to a clean electricity system has been accelerating in recent years— driven by plummeting costs for solar and wind technologies, federal and subnational policies, and consumer demand. Building on this success, the United States has set a goal of 100% clean electricity by 2035, a crucial foundation for net-zero emissions no later than 2050. </a:t>
            </a:r>
          </a:p>
          <a:p>
            <a:pPr marL="205740" marR="0" lvl="0" indent="-171450" algn="l" defTabSz="685800" rtl="0" eaLnBrk="1" fontAlgn="auto" latinLnBrk="0" hangingPunct="1">
              <a:lnSpc>
                <a:spcPct val="100000"/>
              </a:lnSpc>
              <a:spcBef>
                <a:spcPts val="900"/>
              </a:spcBef>
              <a:spcAft>
                <a:spcPts val="0"/>
              </a:spcAft>
              <a:buClr>
                <a:srgbClr val="44546A"/>
              </a:buClr>
              <a:buSzPct val="100000"/>
              <a:buFont typeface="Arial" pitchFamily="34" charset="0"/>
              <a:buChar char="▪"/>
              <a:tabLst/>
              <a:defRPr/>
            </a:pPr>
            <a:r>
              <a:rPr kumimoji="0" lang="en-US" sz="900" b="1" i="0" u="none" strike="noStrike" kern="1200" cap="none" spc="0" normalizeH="0" baseline="0" noProof="0" dirty="0">
                <a:ln>
                  <a:noFill/>
                </a:ln>
                <a:solidFill>
                  <a:srgbClr val="002060"/>
                </a:solidFill>
                <a:effectLst/>
                <a:uLnTx/>
                <a:uFillTx/>
                <a:latin typeface="Calibri Light" panose="020F0302020204030204" pitchFamily="34" charset="0"/>
                <a:ea typeface="+mn-ea"/>
                <a:cs typeface="Calibri Light" panose="020F0302020204030204" pitchFamily="34" charset="0"/>
                <a:sym typeface="Arial"/>
              </a:rPr>
              <a:t>ELECTRIFY END USES AND SWITCH TO OTHER CLEAN FUELS. </a:t>
            </a:r>
            <a:r>
              <a:rPr kumimoji="0" lang="en-US" sz="900" b="0" i="0" u="none" strike="noStrike" kern="1200" cap="none" spc="0" normalizeH="0" baseline="0" noProof="0" dirty="0">
                <a:ln>
                  <a:noFill/>
                </a:ln>
                <a:solidFill>
                  <a:srgbClr val="002060"/>
                </a:solidFill>
                <a:effectLst/>
                <a:uLnTx/>
                <a:uFillTx/>
                <a:latin typeface="Calibri Light" panose="020F0302020204030204" pitchFamily="34" charset="0"/>
                <a:ea typeface="+mn-ea"/>
                <a:cs typeface="Calibri Light" panose="020F0302020204030204" pitchFamily="34" charset="0"/>
                <a:sym typeface="Arial"/>
              </a:rPr>
              <a:t>We can affordably and efficiently electrify most of the economy, from cars to buildings and industrial processes. In areas where electrification presents technology challenges—for instance aviation, shipping, and some industrial processes— we can prioritize clean fuels like carbon-free hydrogen and sustainable biofuels. </a:t>
            </a:r>
          </a:p>
          <a:p>
            <a:pPr marL="205740" marR="0" lvl="0" indent="-171450" algn="l" defTabSz="685800" rtl="0" eaLnBrk="1" fontAlgn="auto" latinLnBrk="0" hangingPunct="1">
              <a:lnSpc>
                <a:spcPct val="100000"/>
              </a:lnSpc>
              <a:spcBef>
                <a:spcPts val="900"/>
              </a:spcBef>
              <a:spcAft>
                <a:spcPts val="0"/>
              </a:spcAft>
              <a:buClr>
                <a:srgbClr val="44546A"/>
              </a:buClr>
              <a:buSzPct val="100000"/>
              <a:buFont typeface="Arial" pitchFamily="34" charset="0"/>
              <a:buChar char="▪"/>
              <a:tabLst/>
              <a:defRPr/>
            </a:pPr>
            <a:r>
              <a:rPr kumimoji="0" lang="en-US" sz="900" b="1" i="0" u="none" strike="noStrike" kern="1200" cap="none" spc="0" normalizeH="0" baseline="0" noProof="0" dirty="0">
                <a:ln>
                  <a:noFill/>
                </a:ln>
                <a:solidFill>
                  <a:srgbClr val="002060"/>
                </a:solidFill>
                <a:effectLst/>
                <a:uLnTx/>
                <a:uFillTx/>
                <a:latin typeface="Calibri Light" panose="020F0302020204030204" pitchFamily="34" charset="0"/>
                <a:ea typeface="+mn-ea"/>
                <a:cs typeface="Calibri Light" panose="020F0302020204030204" pitchFamily="34" charset="0"/>
                <a:sym typeface="Arial"/>
              </a:rPr>
              <a:t>CUT ENERGY WASTE. </a:t>
            </a:r>
            <a:r>
              <a:rPr kumimoji="0" lang="en-US" sz="900" b="0" i="0" u="none" strike="noStrike" kern="1200" cap="none" spc="0" normalizeH="0" baseline="0" noProof="0" dirty="0">
                <a:ln>
                  <a:noFill/>
                </a:ln>
                <a:solidFill>
                  <a:srgbClr val="002060"/>
                </a:solidFill>
                <a:effectLst/>
                <a:uLnTx/>
                <a:uFillTx/>
                <a:latin typeface="Calibri Light" panose="020F0302020204030204" pitchFamily="34" charset="0"/>
                <a:ea typeface="+mn-ea"/>
                <a:cs typeface="Calibri Light" panose="020F0302020204030204" pitchFamily="34" charset="0"/>
                <a:sym typeface="Arial"/>
              </a:rPr>
              <a:t>Moving to cleaner sources of energy is made faster, cheaper, and easier when existing and new technologies use less energy to provide the same or better service. This can be achieved through diverse, proven approaches, ranging from more efficient appliances and the integration of efficiency into new and existing buildings, to sustainable manufacturing processes. </a:t>
            </a:r>
          </a:p>
          <a:p>
            <a:pPr marL="205740" marR="0" lvl="0" indent="-171450" algn="l" defTabSz="685800" rtl="0" eaLnBrk="1" fontAlgn="auto" latinLnBrk="0" hangingPunct="1">
              <a:lnSpc>
                <a:spcPct val="100000"/>
              </a:lnSpc>
              <a:spcBef>
                <a:spcPts val="900"/>
              </a:spcBef>
              <a:spcAft>
                <a:spcPts val="0"/>
              </a:spcAft>
              <a:buClr>
                <a:srgbClr val="44546A"/>
              </a:buClr>
              <a:buSzPct val="100000"/>
              <a:buFont typeface="Arial" pitchFamily="34" charset="0"/>
              <a:buChar char="▪"/>
              <a:tabLst/>
              <a:defRPr/>
            </a:pPr>
            <a:r>
              <a:rPr kumimoji="0" lang="en-US" sz="900" b="1" i="0" u="none" strike="noStrike" kern="1200" cap="none" spc="0" normalizeH="0" baseline="0" noProof="0" dirty="0">
                <a:ln>
                  <a:noFill/>
                </a:ln>
                <a:solidFill>
                  <a:srgbClr val="002060"/>
                </a:solidFill>
                <a:effectLst/>
                <a:uLnTx/>
                <a:uFillTx/>
                <a:latin typeface="Calibri Light" panose="020F0302020204030204" pitchFamily="34" charset="0"/>
                <a:ea typeface="+mn-ea"/>
                <a:cs typeface="Calibri Light" panose="020F0302020204030204" pitchFamily="34" charset="0"/>
                <a:sym typeface="Arial"/>
              </a:rPr>
              <a:t>REDUCE METHANE AND OTHER NON-CO2 EMISSIONS.</a:t>
            </a:r>
            <a:r>
              <a:rPr kumimoji="0" lang="en-US" sz="900" b="0" i="0" u="none" strike="noStrike" kern="1200" cap="none" spc="0" normalizeH="0" baseline="0" noProof="0" dirty="0">
                <a:ln>
                  <a:noFill/>
                </a:ln>
                <a:solidFill>
                  <a:srgbClr val="002060"/>
                </a:solidFill>
                <a:effectLst/>
                <a:uLnTx/>
                <a:uFillTx/>
                <a:latin typeface="Calibri Light" panose="020F0302020204030204" pitchFamily="34" charset="0"/>
                <a:ea typeface="+mn-ea"/>
                <a:cs typeface="Calibri Light" panose="020F0302020204030204" pitchFamily="34" charset="0"/>
                <a:sym typeface="Arial"/>
              </a:rPr>
              <a:t> Non-CO2 gases such as methane, hydrofluorocarbons (HFCs), nitrous oxide (N2O), and others, contribute significantly to warming— with methane alone contributing fully half of current net global warming of 1.0°C. The U.S. will also prioritize research and development to unlock the innovation needed for deep emissions reductions beyond currently available technologies. </a:t>
            </a:r>
          </a:p>
          <a:p>
            <a:pPr marL="205740" marR="0" lvl="0" indent="-171450" algn="l" defTabSz="685800" rtl="0" eaLnBrk="1" fontAlgn="auto" latinLnBrk="0" hangingPunct="1">
              <a:lnSpc>
                <a:spcPct val="100000"/>
              </a:lnSpc>
              <a:spcBef>
                <a:spcPts val="900"/>
              </a:spcBef>
              <a:spcAft>
                <a:spcPts val="0"/>
              </a:spcAft>
              <a:buClr>
                <a:srgbClr val="44546A"/>
              </a:buClr>
              <a:buSzPct val="100000"/>
              <a:buFont typeface="Arial" pitchFamily="34" charset="0"/>
              <a:buChar char="▪"/>
              <a:tabLst/>
              <a:defRPr/>
            </a:pPr>
            <a:r>
              <a:rPr kumimoji="0" lang="en-US" sz="900" b="1" i="0" u="none" strike="noStrike" kern="1200" cap="none" spc="0" normalizeH="0" baseline="0" noProof="0" dirty="0">
                <a:ln>
                  <a:noFill/>
                </a:ln>
                <a:solidFill>
                  <a:srgbClr val="002060"/>
                </a:solidFill>
                <a:effectLst/>
                <a:uLnTx/>
                <a:uFillTx/>
                <a:latin typeface="Calibri Light" panose="020F0302020204030204" pitchFamily="34" charset="0"/>
                <a:ea typeface="+mn-ea"/>
                <a:cs typeface="Calibri Light" panose="020F0302020204030204" pitchFamily="34" charset="0"/>
                <a:sym typeface="Arial"/>
              </a:rPr>
              <a:t>SCALE UP CO2 REMOVAL. </a:t>
            </a:r>
            <a:r>
              <a:rPr kumimoji="0" lang="en-US" sz="900" b="0" i="0" u="none" strike="noStrike" kern="1200" cap="none" spc="0" normalizeH="0" baseline="0" noProof="0" dirty="0">
                <a:ln>
                  <a:noFill/>
                </a:ln>
                <a:solidFill>
                  <a:srgbClr val="002060"/>
                </a:solidFill>
                <a:effectLst/>
                <a:uLnTx/>
                <a:uFillTx/>
                <a:latin typeface="Calibri Light" panose="020F0302020204030204" pitchFamily="34" charset="0"/>
                <a:ea typeface="+mn-ea"/>
                <a:cs typeface="Calibri Light" panose="020F0302020204030204" pitchFamily="34" charset="0"/>
                <a:sym typeface="Arial"/>
              </a:rPr>
              <a:t>In the three decades to 2050, our emissions from energy production can be brought close to zero, but certain emissions such as non-CO2 from agriculture will be difficult to decarbonize completely by mid-century. Reaching net-zero emissions will therefore require removing carbon dioxide from the atmosphere, using processes and technologies that are rigorously evaluated and validated. This requires scaling up land carbon sinks as well as engineered strategies. </a:t>
            </a:r>
          </a:p>
          <a:p>
            <a:pPr marL="205740" marR="0" lvl="0" indent="-171450" algn="l" defTabSz="685800" rtl="0" eaLnBrk="1" fontAlgn="auto" latinLnBrk="0" hangingPunct="1">
              <a:lnSpc>
                <a:spcPct val="100000"/>
              </a:lnSpc>
              <a:spcBef>
                <a:spcPts val="900"/>
              </a:spcBef>
              <a:spcAft>
                <a:spcPts val="0"/>
              </a:spcAft>
              <a:buClr>
                <a:srgbClr val="44546A"/>
              </a:buClr>
              <a:buSzPct val="100000"/>
              <a:buFont typeface="Arial" pitchFamily="34" charset="0"/>
              <a:buChar char="▪"/>
              <a:tabLst/>
              <a:defRPr/>
            </a:pPr>
            <a:endParaRPr kumimoji="0" lang="en-US" sz="900" b="0" i="0" u="none" strike="noStrike" kern="1200" cap="none" spc="0" normalizeH="0" baseline="0" noProof="0" dirty="0">
              <a:ln>
                <a:noFill/>
              </a:ln>
              <a:solidFill>
                <a:srgbClr val="002060"/>
              </a:solidFill>
              <a:effectLst/>
              <a:uLnTx/>
              <a:uFillTx/>
              <a:latin typeface="Calibri Light" panose="020F0302020204030204" pitchFamily="34" charset="0"/>
              <a:ea typeface="+mn-ea"/>
              <a:cs typeface="Calibri Light" panose="020F0302020204030204" pitchFamily="34" charset="0"/>
              <a:sym typeface="Arial"/>
            </a:endParaRPr>
          </a:p>
        </p:txBody>
      </p:sp>
      <p:sp>
        <p:nvSpPr>
          <p:cNvPr id="15" name="Title 1">
            <a:extLst>
              <a:ext uri="{FF2B5EF4-FFF2-40B4-BE49-F238E27FC236}">
                <a16:creationId xmlns:a16="http://schemas.microsoft.com/office/drawing/2014/main" id="{A0ACCC0A-14E1-437A-B85B-A99B9FB5E352}"/>
              </a:ext>
            </a:extLst>
          </p:cNvPr>
          <p:cNvSpPr txBox="1">
            <a:spLocks/>
          </p:cNvSpPr>
          <p:nvPr/>
        </p:nvSpPr>
        <p:spPr>
          <a:xfrm>
            <a:off x="178594" y="102394"/>
            <a:ext cx="8812077" cy="65956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b="1" kern="1200">
                <a:solidFill>
                  <a:schemeClr val="accent1">
                    <a:lumMod val="75000"/>
                  </a:schemeClr>
                </a:solidFill>
                <a:latin typeface="+mn-lt"/>
                <a:ea typeface="+mj-ea"/>
                <a:cs typeface="+mj-cs"/>
              </a:defRPr>
            </a:lvl1pPr>
          </a:lstStyle>
          <a:p>
            <a:pPr marL="0" marR="0" lvl="0" indent="0" algn="l" defTabSz="685800" rtl="0" eaLnBrk="1" fontAlgn="auto" latinLnBrk="0" hangingPunct="1">
              <a:lnSpc>
                <a:spcPct val="120000"/>
              </a:lnSpc>
              <a:spcBef>
                <a:spcPct val="0"/>
              </a:spcBef>
              <a:spcAft>
                <a:spcPts val="0"/>
              </a:spcAft>
              <a:buClrTx/>
              <a:buSzTx/>
              <a:buFont typeface="Arial"/>
              <a:buNone/>
              <a:tabLst/>
              <a:defRPr/>
            </a:pPr>
            <a:r>
              <a:rPr kumimoji="0" lang="en-US" sz="2100" b="1" i="0" u="none" strike="noStrike" kern="1200" cap="none" spc="0" normalizeH="0" baseline="0" noProof="0" dirty="0">
                <a:ln>
                  <a:noFill/>
                </a:ln>
                <a:solidFill>
                  <a:srgbClr val="4472C4">
                    <a:lumMod val="75000"/>
                  </a:srgbClr>
                </a:solidFill>
                <a:effectLst/>
                <a:uLnTx/>
                <a:uFillTx/>
                <a:latin typeface="Calibri Light" panose="020F0302020204030204" pitchFamily="34" charset="0"/>
                <a:ea typeface="+mj-ea"/>
                <a:cs typeface="Calibri Light" panose="020F0302020204030204" pitchFamily="34" charset="0"/>
                <a:sym typeface="Arial"/>
              </a:rPr>
              <a:t>Pathways to 2050 in the United States: Common Elements Across All Scenarios</a:t>
            </a:r>
          </a:p>
        </p:txBody>
      </p:sp>
      <p:sp>
        <p:nvSpPr>
          <p:cNvPr id="7" name="Rectangle 6">
            <a:extLst>
              <a:ext uri="{FF2B5EF4-FFF2-40B4-BE49-F238E27FC236}">
                <a16:creationId xmlns:a16="http://schemas.microsoft.com/office/drawing/2014/main" id="{EDB07942-33D2-4F15-A401-4D25F31C5BE5}"/>
              </a:ext>
            </a:extLst>
          </p:cNvPr>
          <p:cNvSpPr/>
          <p:nvPr/>
        </p:nvSpPr>
        <p:spPr>
          <a:xfrm>
            <a:off x="3330019" y="4934778"/>
            <a:ext cx="2396765" cy="2087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pic>
        <p:nvPicPr>
          <p:cNvPr id="8" name="Picture 7">
            <a:extLst>
              <a:ext uri="{FF2B5EF4-FFF2-40B4-BE49-F238E27FC236}">
                <a16:creationId xmlns:a16="http://schemas.microsoft.com/office/drawing/2014/main" id="{8D2ED291-78CB-5B53-5A40-43E4E947ABA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74221" y="824592"/>
            <a:ext cx="3203420" cy="3942671"/>
          </a:xfrm>
          <a:prstGeom prst="rect">
            <a:avLst/>
          </a:prstGeom>
        </p:spPr>
      </p:pic>
    </p:spTree>
    <p:extLst>
      <p:ext uri="{BB962C8B-B14F-4D97-AF65-F5344CB8AC3E}">
        <p14:creationId xmlns:p14="http://schemas.microsoft.com/office/powerpoint/2010/main" val="3980029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gdaaddb5c9a_0_0"/>
          <p:cNvSpPr txBox="1">
            <a:spLocks noGrp="1"/>
          </p:cNvSpPr>
          <p:nvPr>
            <p:ph type="title"/>
          </p:nvPr>
        </p:nvSpPr>
        <p:spPr>
          <a:xfrm>
            <a:off x="183799" y="154619"/>
            <a:ext cx="8740307" cy="513597"/>
          </a:xfrm>
          <a:prstGeom prst="rect">
            <a:avLst/>
          </a:prstGeom>
        </p:spPr>
        <p:txBody>
          <a:bodyPr spcFirstLastPara="1" vert="horz" wrap="square" lIns="68569" tIns="34275" rIns="68569" bIns="34275" rtlCol="0" anchor="t" anchorCtr="0">
            <a:noAutofit/>
          </a:bodyPr>
          <a:lstStyle/>
          <a:p>
            <a:pPr>
              <a:spcBef>
                <a:spcPts val="0"/>
              </a:spcBef>
            </a:pPr>
            <a:r>
              <a:rPr lang="en-US" sz="1800" dirty="0">
                <a:latin typeface="+mj-lt"/>
              </a:rPr>
              <a:t>Pathways to Net-Zero in the United States Require Action Across All Sectors and Gases</a:t>
            </a:r>
            <a:endParaRPr sz="1800" dirty="0">
              <a:latin typeface="+mj-lt"/>
            </a:endParaRPr>
          </a:p>
        </p:txBody>
      </p:sp>
      <p:pic>
        <p:nvPicPr>
          <p:cNvPr id="3" name="Picture 2">
            <a:extLst>
              <a:ext uri="{FF2B5EF4-FFF2-40B4-BE49-F238E27FC236}">
                <a16:creationId xmlns:a16="http://schemas.microsoft.com/office/drawing/2014/main" id="{0CB67D04-5651-1F47-B471-0E046D7263D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457200"/>
            <a:ext cx="9121325" cy="4703885"/>
          </a:xfrm>
          <a:prstGeom prst="rect">
            <a:avLst/>
          </a:prstGeom>
        </p:spPr>
      </p:pic>
      <p:sp>
        <p:nvSpPr>
          <p:cNvPr id="4" name="TextBox 3">
            <a:extLst>
              <a:ext uri="{FF2B5EF4-FFF2-40B4-BE49-F238E27FC236}">
                <a16:creationId xmlns:a16="http://schemas.microsoft.com/office/drawing/2014/main" id="{BF74CFC3-05C1-034A-A7CF-E329ACD96D68}"/>
              </a:ext>
            </a:extLst>
          </p:cNvPr>
          <p:cNvSpPr txBox="1"/>
          <p:nvPr/>
        </p:nvSpPr>
        <p:spPr>
          <a:xfrm>
            <a:off x="0" y="4912667"/>
            <a:ext cx="2310248" cy="253916"/>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sz="1050" b="0" i="0" u="none" strike="noStrike" kern="1200" cap="none" spc="0"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sym typeface="Arial"/>
              </a:rPr>
              <a:t>Source: U.S. Long Term Strategy (2021)</a:t>
            </a:r>
          </a:p>
        </p:txBody>
      </p:sp>
    </p:spTree>
    <p:extLst>
      <p:ext uri="{BB962C8B-B14F-4D97-AF65-F5344CB8AC3E}">
        <p14:creationId xmlns:p14="http://schemas.microsoft.com/office/powerpoint/2010/main" val="1039686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close up of a sign&#10;&#10;Description automatically generated">
            <a:extLst>
              <a:ext uri="{FF2B5EF4-FFF2-40B4-BE49-F238E27FC236}">
                <a16:creationId xmlns:a16="http://schemas.microsoft.com/office/drawing/2014/main" id="{D43566D2-440E-FE4F-8501-6E1DC663E43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97636" y="234134"/>
            <a:ext cx="1917793" cy="530915"/>
          </a:xfrm>
          <a:prstGeom prst="rect">
            <a:avLst/>
          </a:prstGeom>
        </p:spPr>
      </p:pic>
      <p:sp>
        <p:nvSpPr>
          <p:cNvPr id="12" name="Title 1">
            <a:extLst>
              <a:ext uri="{FF2B5EF4-FFF2-40B4-BE49-F238E27FC236}">
                <a16:creationId xmlns:a16="http://schemas.microsoft.com/office/drawing/2014/main" id="{715A0760-6434-C449-B408-1A3C6381E2E2}"/>
              </a:ext>
            </a:extLst>
          </p:cNvPr>
          <p:cNvSpPr>
            <a:spLocks noGrp="1"/>
          </p:cNvSpPr>
          <p:nvPr>
            <p:ph type="title"/>
          </p:nvPr>
        </p:nvSpPr>
        <p:spPr/>
        <p:txBody>
          <a:bodyPr>
            <a:normAutofit/>
          </a:bodyPr>
          <a:lstStyle/>
          <a:p>
            <a:r>
              <a:rPr lang="en-US" dirty="0">
                <a:solidFill>
                  <a:schemeClr val="accent1">
                    <a:lumMod val="75000"/>
                  </a:schemeClr>
                </a:solidFill>
                <a:latin typeface="Calibri Light" panose="020F0302020204030204" pitchFamily="34" charset="0"/>
                <a:cs typeface="Calibri Light" panose="020F0302020204030204" pitchFamily="34" charset="0"/>
              </a:rPr>
              <a:t>Steps toward Enhancing targets</a:t>
            </a:r>
          </a:p>
        </p:txBody>
      </p:sp>
      <p:sp>
        <p:nvSpPr>
          <p:cNvPr id="2" name="Text Placeholder 1">
            <a:extLst>
              <a:ext uri="{FF2B5EF4-FFF2-40B4-BE49-F238E27FC236}">
                <a16:creationId xmlns:a16="http://schemas.microsoft.com/office/drawing/2014/main" id="{904A1500-7EA7-4843-B488-5AAFD9C99E56}"/>
              </a:ext>
            </a:extLst>
          </p:cNvPr>
          <p:cNvSpPr>
            <a:spLocks noGrp="1"/>
          </p:cNvSpPr>
          <p:nvPr>
            <p:ph type="body" idx="1"/>
          </p:nvPr>
        </p:nvSpPr>
        <p:spPr>
          <a:xfrm>
            <a:off x="627460" y="959049"/>
            <a:ext cx="3868340" cy="617934"/>
          </a:xfrm>
        </p:spPr>
        <p:txBody>
          <a:bodyPr/>
          <a:lstStyle/>
          <a:p>
            <a:r>
              <a:rPr lang="en-US" dirty="0">
                <a:solidFill>
                  <a:schemeClr val="accent1">
                    <a:lumMod val="75000"/>
                  </a:schemeClr>
                </a:solidFill>
                <a:latin typeface="Calibri Light" panose="020F0302020204030204" pitchFamily="34" charset="0"/>
                <a:cs typeface="Calibri Light" panose="020F0302020204030204" pitchFamily="34" charset="0"/>
              </a:rPr>
              <a:t>Building the Politics and Policies</a:t>
            </a:r>
          </a:p>
        </p:txBody>
      </p:sp>
      <p:sp>
        <p:nvSpPr>
          <p:cNvPr id="3" name="Content Placeholder 2">
            <a:extLst>
              <a:ext uri="{FF2B5EF4-FFF2-40B4-BE49-F238E27FC236}">
                <a16:creationId xmlns:a16="http://schemas.microsoft.com/office/drawing/2014/main" id="{5E4EE366-C32F-144F-8C58-C7A16F0C0869}"/>
              </a:ext>
            </a:extLst>
          </p:cNvPr>
          <p:cNvSpPr>
            <a:spLocks noGrp="1"/>
          </p:cNvSpPr>
          <p:nvPr>
            <p:ph sz="half" idx="2"/>
          </p:nvPr>
        </p:nvSpPr>
        <p:spPr>
          <a:xfrm>
            <a:off x="627460" y="1576983"/>
            <a:ext cx="3868340" cy="2763441"/>
          </a:xfrm>
        </p:spPr>
        <p:txBody>
          <a:bodyPr>
            <a:normAutofit/>
          </a:bodyPr>
          <a:lstStyle/>
          <a:p>
            <a:pPr lvl="0"/>
            <a:r>
              <a:rPr lang="en-US" sz="1400" dirty="0">
                <a:solidFill>
                  <a:schemeClr val="accent1">
                    <a:lumMod val="75000"/>
                  </a:schemeClr>
                </a:solidFill>
                <a:latin typeface="Calibri Light" panose="020F0302020204030204" pitchFamily="34" charset="0"/>
                <a:cs typeface="Calibri Light" panose="020F0302020204030204" pitchFamily="34" charset="0"/>
                <a:sym typeface="Wingdings" pitchFamily="2" charset="2"/>
              </a:rPr>
              <a:t>Continuous </a:t>
            </a:r>
            <a:r>
              <a:rPr lang="en-US" sz="1400" dirty="0">
                <a:solidFill>
                  <a:schemeClr val="accent1">
                    <a:lumMod val="75000"/>
                  </a:schemeClr>
                </a:solidFill>
                <a:latin typeface="Calibri Light" panose="020F0302020204030204" pitchFamily="34" charset="0"/>
                <a:cs typeface="Calibri Light" panose="020F0302020204030204" pitchFamily="34" charset="0"/>
              </a:rPr>
              <a:t>improvement for NDC s and implementation</a:t>
            </a:r>
          </a:p>
          <a:p>
            <a:pPr lvl="0"/>
            <a:r>
              <a:rPr lang="en-US" sz="1400" dirty="0">
                <a:solidFill>
                  <a:schemeClr val="accent1">
                    <a:lumMod val="75000"/>
                  </a:schemeClr>
                </a:solidFill>
                <a:latin typeface="Calibri Light" panose="020F0302020204030204" pitchFamily="34" charset="0"/>
                <a:cs typeface="Calibri Light" panose="020F0302020204030204" pitchFamily="34" charset="0"/>
              </a:rPr>
              <a:t>Continued need for ”All In” approach to climate policy</a:t>
            </a:r>
          </a:p>
        </p:txBody>
      </p:sp>
      <p:sp>
        <p:nvSpPr>
          <p:cNvPr id="5" name="Text Placeholder 4">
            <a:extLst>
              <a:ext uri="{FF2B5EF4-FFF2-40B4-BE49-F238E27FC236}">
                <a16:creationId xmlns:a16="http://schemas.microsoft.com/office/drawing/2014/main" id="{752FDC73-2D54-DF44-9C22-1D1A55E3764D}"/>
              </a:ext>
            </a:extLst>
          </p:cNvPr>
          <p:cNvSpPr>
            <a:spLocks noGrp="1"/>
          </p:cNvSpPr>
          <p:nvPr>
            <p:ph type="body" sz="quarter" idx="3"/>
          </p:nvPr>
        </p:nvSpPr>
        <p:spPr>
          <a:xfrm>
            <a:off x="4626768" y="959049"/>
            <a:ext cx="3887391" cy="617934"/>
          </a:xfrm>
        </p:spPr>
        <p:txBody>
          <a:bodyPr/>
          <a:lstStyle/>
          <a:p>
            <a:r>
              <a:rPr lang="en-US" dirty="0">
                <a:solidFill>
                  <a:schemeClr val="accent1">
                    <a:lumMod val="75000"/>
                  </a:schemeClr>
                </a:solidFill>
                <a:latin typeface="Calibri Light" panose="020F0302020204030204" pitchFamily="34" charset="0"/>
                <a:cs typeface="Calibri Light" panose="020F0302020204030204" pitchFamily="34" charset="0"/>
              </a:rPr>
              <a:t>Forcing events</a:t>
            </a:r>
          </a:p>
        </p:txBody>
      </p:sp>
      <p:sp>
        <p:nvSpPr>
          <p:cNvPr id="6" name="Content Placeholder 5">
            <a:extLst>
              <a:ext uri="{FF2B5EF4-FFF2-40B4-BE49-F238E27FC236}">
                <a16:creationId xmlns:a16="http://schemas.microsoft.com/office/drawing/2014/main" id="{2FB130C8-44CA-624B-958F-EC3DC4E1C836}"/>
              </a:ext>
            </a:extLst>
          </p:cNvPr>
          <p:cNvSpPr>
            <a:spLocks noGrp="1"/>
          </p:cNvSpPr>
          <p:nvPr>
            <p:ph sz="quarter" idx="4"/>
          </p:nvPr>
        </p:nvSpPr>
        <p:spPr>
          <a:xfrm>
            <a:off x="4626768" y="1576983"/>
            <a:ext cx="3887391" cy="2763441"/>
          </a:xfrm>
        </p:spPr>
        <p:txBody>
          <a:bodyPr>
            <a:normAutofit/>
          </a:bodyPr>
          <a:lstStyle/>
          <a:p>
            <a:r>
              <a:rPr lang="en-US" sz="1400" dirty="0">
                <a:solidFill>
                  <a:schemeClr val="accent1">
                    <a:lumMod val="75000"/>
                  </a:schemeClr>
                </a:solidFill>
                <a:latin typeface="Calibri Light" panose="020F0302020204030204" pitchFamily="34" charset="0"/>
                <a:cs typeface="Calibri Light" panose="020F0302020204030204" pitchFamily="34" charset="0"/>
              </a:rPr>
              <a:t>2023 Global </a:t>
            </a:r>
            <a:r>
              <a:rPr lang="en-US" sz="1400" dirty="0" err="1">
                <a:solidFill>
                  <a:schemeClr val="accent1">
                    <a:lumMod val="75000"/>
                  </a:schemeClr>
                </a:solidFill>
                <a:latin typeface="Calibri Light" panose="020F0302020204030204" pitchFamily="34" charset="0"/>
                <a:cs typeface="Calibri Light" panose="020F0302020204030204" pitchFamily="34" charset="0"/>
              </a:rPr>
              <a:t>Stocktake</a:t>
            </a:r>
            <a:endParaRPr lang="en-US" sz="1400" dirty="0">
              <a:solidFill>
                <a:schemeClr val="accent1">
                  <a:lumMod val="75000"/>
                </a:schemeClr>
              </a:solidFill>
              <a:latin typeface="Calibri Light" panose="020F0302020204030204" pitchFamily="34" charset="0"/>
              <a:cs typeface="Calibri Light" panose="020F0302020204030204" pitchFamily="34" charset="0"/>
            </a:endParaRPr>
          </a:p>
          <a:p>
            <a:r>
              <a:rPr lang="en-US" sz="1400" dirty="0">
                <a:solidFill>
                  <a:schemeClr val="accent1">
                    <a:lumMod val="75000"/>
                  </a:schemeClr>
                </a:solidFill>
                <a:latin typeface="Calibri Light" panose="020F0302020204030204" pitchFamily="34" charset="0"/>
                <a:cs typeface="Calibri Light" panose="020F0302020204030204" pitchFamily="34" charset="0"/>
              </a:rPr>
              <a:t>2024-5 Scheduled Paris update</a:t>
            </a:r>
          </a:p>
          <a:p>
            <a:r>
              <a:rPr lang="en-US" sz="1400" dirty="0">
                <a:solidFill>
                  <a:schemeClr val="accent1">
                    <a:lumMod val="75000"/>
                  </a:schemeClr>
                </a:solidFill>
                <a:latin typeface="Calibri Light" panose="020F0302020204030204" pitchFamily="34" charset="0"/>
                <a:cs typeface="Calibri Light" panose="020F0302020204030204" pitchFamily="34" charset="0"/>
              </a:rPr>
              <a:t>Domestic calendars provide important overlay for these</a:t>
            </a:r>
          </a:p>
          <a:p>
            <a:endParaRPr lang="en-US" sz="1400" dirty="0">
              <a:solidFill>
                <a:schemeClr val="accent1">
                  <a:lumMod val="75000"/>
                </a:schemeClr>
              </a:solidFill>
              <a:latin typeface="Calibri Light" panose="020F0302020204030204" pitchFamily="34" charset="0"/>
              <a:cs typeface="Calibri Light" panose="020F0302020204030204" pitchFamily="34" charset="0"/>
            </a:endParaRPr>
          </a:p>
        </p:txBody>
      </p:sp>
      <p:sp>
        <p:nvSpPr>
          <p:cNvPr id="35" name="Slide Number Placeholder 34">
            <a:extLst>
              <a:ext uri="{FF2B5EF4-FFF2-40B4-BE49-F238E27FC236}">
                <a16:creationId xmlns:a16="http://schemas.microsoft.com/office/drawing/2014/main" id="{3A552FBF-6E03-974D-BEF9-AEF06B7E97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F5B146D0-FC57-4F4C-AB83-B5501255B467}" type="slidenum">
              <a:rPr kumimoji="0" lang="en-US" sz="900" b="0" i="0" u="none" strike="noStrike" kern="0" cap="none" spc="0" normalizeH="0" baseline="0" noProof="0" smtClean="0">
                <a:ln>
                  <a:noFill/>
                </a:ln>
                <a:solidFill>
                  <a:srgbClr val="4472C4">
                    <a:lumMod val="75000"/>
                  </a:srgbClr>
                </a:solidFill>
                <a:effectLst/>
                <a:uLnTx/>
                <a:uFillTx/>
                <a:latin typeface="Calibri Light" panose="020F0302020204030204" pitchFamily="34" charset="0"/>
                <a:cs typeface="Calibri Light" panose="020F0302020204030204" pitchFamily="34" charset="0"/>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24</a:t>
            </a:fld>
            <a:endParaRPr kumimoji="0" lang="en-US" sz="900" b="0" i="0" u="none" strike="noStrike" kern="0" cap="none" spc="0" normalizeH="0" baseline="0" noProof="0" dirty="0">
              <a:ln>
                <a:noFill/>
              </a:ln>
              <a:solidFill>
                <a:srgbClr val="4472C4">
                  <a:lumMod val="75000"/>
                </a:srgbClr>
              </a:solidFill>
              <a:effectLst/>
              <a:uLnTx/>
              <a:uFillTx/>
              <a:latin typeface="Calibri Light" panose="020F0302020204030204" pitchFamily="34" charset="0"/>
              <a:cs typeface="Calibri Light" panose="020F0302020204030204" pitchFamily="34" charset="0"/>
              <a:sym typeface="Arial"/>
            </a:endParaRPr>
          </a:p>
        </p:txBody>
      </p:sp>
      <p:pic>
        <p:nvPicPr>
          <p:cNvPr id="7" name="Picture 6">
            <a:extLst>
              <a:ext uri="{FF2B5EF4-FFF2-40B4-BE49-F238E27FC236}">
                <a16:creationId xmlns:a16="http://schemas.microsoft.com/office/drawing/2014/main" id="{5866CA2C-73E2-D140-BF8F-7BED1DB16D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82832" y="2677953"/>
            <a:ext cx="4468802" cy="2089310"/>
          </a:xfrm>
          <a:prstGeom prst="rect">
            <a:avLst/>
          </a:prstGeom>
        </p:spPr>
      </p:pic>
      <p:sp>
        <p:nvSpPr>
          <p:cNvPr id="11" name="TextBox 10">
            <a:extLst>
              <a:ext uri="{FF2B5EF4-FFF2-40B4-BE49-F238E27FC236}">
                <a16:creationId xmlns:a16="http://schemas.microsoft.com/office/drawing/2014/main" id="{BA26530C-3160-C54D-8A93-E2B8D731C5BD}"/>
              </a:ext>
            </a:extLst>
          </p:cNvPr>
          <p:cNvSpPr txBox="1"/>
          <p:nvPr/>
        </p:nvSpPr>
        <p:spPr>
          <a:xfrm>
            <a:off x="0" y="4912667"/>
            <a:ext cx="3256020"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4472C4">
                    <a:lumMod val="75000"/>
                  </a:srgbClr>
                </a:solidFill>
                <a:effectLst/>
                <a:uLnTx/>
                <a:uFillTx/>
                <a:latin typeface="Calibri Light" panose="020F0302020204030204" pitchFamily="34" charset="0"/>
                <a:cs typeface="Calibri Light" panose="020F0302020204030204" pitchFamily="34" charset="0"/>
                <a:sym typeface="Arial"/>
              </a:rPr>
              <a:t>Source: Blueprint 2030, AAII with UMD, WRI, RMI (2021)</a:t>
            </a:r>
          </a:p>
        </p:txBody>
      </p:sp>
    </p:spTree>
    <p:extLst>
      <p:ext uri="{BB962C8B-B14F-4D97-AF65-F5344CB8AC3E}">
        <p14:creationId xmlns:p14="http://schemas.microsoft.com/office/powerpoint/2010/main" val="1506988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close up of a sign&#10;&#10;Description automatically generated">
            <a:extLst>
              <a:ext uri="{FF2B5EF4-FFF2-40B4-BE49-F238E27FC236}">
                <a16:creationId xmlns:a16="http://schemas.microsoft.com/office/drawing/2014/main" id="{D43566D2-440E-FE4F-8501-6E1DC663E43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97636" y="234134"/>
            <a:ext cx="1917793" cy="530915"/>
          </a:xfrm>
          <a:prstGeom prst="rect">
            <a:avLst/>
          </a:prstGeom>
        </p:spPr>
      </p:pic>
      <p:sp>
        <p:nvSpPr>
          <p:cNvPr id="35" name="Slide Number Placeholder 34">
            <a:extLst>
              <a:ext uri="{FF2B5EF4-FFF2-40B4-BE49-F238E27FC236}">
                <a16:creationId xmlns:a16="http://schemas.microsoft.com/office/drawing/2014/main" id="{3A552FBF-6E03-974D-BEF9-AEF06B7E97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F5B146D0-FC57-4F4C-AB83-B5501255B467}" type="slidenum">
              <a:rPr kumimoji="0" lang="en-US" sz="900" b="0" i="0" u="none" strike="noStrike" kern="0" cap="none" spc="0" normalizeH="0" baseline="0" noProof="0" smtClean="0">
                <a:ln>
                  <a:noFill/>
                </a:ln>
                <a:solidFill>
                  <a:srgbClr val="44546A">
                    <a:lumMod val="75000"/>
                  </a:srgbClr>
                </a:solidFill>
                <a:effectLst/>
                <a:uLnTx/>
                <a:uFillTx/>
                <a:latin typeface="Calibri Light" panose="020F0302020204030204" pitchFamily="34" charset="0"/>
                <a:cs typeface="Calibri Light" panose="020F0302020204030204" pitchFamily="34" charset="0"/>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25</a:t>
            </a:fld>
            <a:endParaRPr kumimoji="0" lang="en-US" sz="900" b="0" i="0" u="none" strike="noStrike" kern="0" cap="none" spc="0" normalizeH="0" baseline="0" noProof="0" dirty="0">
              <a:ln>
                <a:noFill/>
              </a:ln>
              <a:solidFill>
                <a:srgbClr val="44546A">
                  <a:lumMod val="75000"/>
                </a:srgbClr>
              </a:solidFill>
              <a:effectLst/>
              <a:uLnTx/>
              <a:uFillTx/>
              <a:latin typeface="Calibri Light" panose="020F0302020204030204" pitchFamily="34" charset="0"/>
              <a:cs typeface="Calibri Light" panose="020F0302020204030204" pitchFamily="34" charset="0"/>
              <a:sym typeface="Arial"/>
            </a:endParaRPr>
          </a:p>
        </p:txBody>
      </p:sp>
      <p:sp>
        <p:nvSpPr>
          <p:cNvPr id="4" name="TextBox 3">
            <a:extLst>
              <a:ext uri="{FF2B5EF4-FFF2-40B4-BE49-F238E27FC236}">
                <a16:creationId xmlns:a16="http://schemas.microsoft.com/office/drawing/2014/main" id="{C236B7DD-3C3F-C046-814D-C6B7C500A7BD}"/>
              </a:ext>
            </a:extLst>
          </p:cNvPr>
          <p:cNvSpPr txBox="1"/>
          <p:nvPr/>
        </p:nvSpPr>
        <p:spPr>
          <a:xfrm>
            <a:off x="144653" y="1205327"/>
            <a:ext cx="3284922" cy="3139321"/>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4472C4">
                    <a:lumMod val="75000"/>
                  </a:srgbClr>
                </a:solidFill>
                <a:effectLst/>
                <a:uLnTx/>
                <a:uFillTx/>
                <a:latin typeface="Calibri Light" panose="020F0302020204030204" pitchFamily="34" charset="0"/>
                <a:cs typeface="Calibri Light" panose="020F0302020204030204" pitchFamily="34" charset="0"/>
                <a:sym typeface="Arial"/>
              </a:rPr>
              <a:t>If all G20 members align NDCs with a 1.5°C pathway, 2100 warming could be limited to 1.7°C.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4472C4">
                    <a:lumMod val="75000"/>
                  </a:srgbClr>
                </a:solidFill>
                <a:effectLst/>
                <a:uLnTx/>
                <a:uFillTx/>
                <a:latin typeface="Calibri Light" panose="020F0302020204030204" pitchFamily="34" charset="0"/>
                <a:cs typeface="Calibri Light" panose="020F0302020204030204" pitchFamily="34" charset="0"/>
                <a:sym typeface="Arial"/>
              </a:rPr>
              <a:t>With this 0.7°C drop, down from 2.4°C under current commitments, </a:t>
            </a:r>
            <a:r>
              <a:rPr kumimoji="0" lang="en-US" sz="1800" b="1" i="0" u="none" strike="noStrike" kern="0" cap="none" spc="0" normalizeH="0" baseline="0" noProof="0" dirty="0">
                <a:ln>
                  <a:noFill/>
                </a:ln>
                <a:solidFill>
                  <a:srgbClr val="4472C4">
                    <a:lumMod val="75000"/>
                  </a:srgbClr>
                </a:solidFill>
                <a:effectLst/>
                <a:highlight>
                  <a:srgbClr val="00FFFF"/>
                </a:highlight>
                <a:uLnTx/>
                <a:uFillTx/>
                <a:latin typeface="Calibri Light" panose="020F0302020204030204" pitchFamily="34" charset="0"/>
                <a:cs typeface="Calibri Light" panose="020F0302020204030204" pitchFamily="34" charset="0"/>
                <a:sym typeface="Arial"/>
              </a:rPr>
              <a:t>G20 countries could collectively close three-quarters of the temperature gap</a:t>
            </a:r>
            <a:r>
              <a:rPr kumimoji="0" lang="en-US" sz="1800" b="0" i="0" u="none" strike="noStrike" kern="0" cap="none" spc="0" normalizeH="0" baseline="0" noProof="0" dirty="0">
                <a:ln>
                  <a:noFill/>
                </a:ln>
                <a:solidFill>
                  <a:srgbClr val="4472C4">
                    <a:lumMod val="75000"/>
                  </a:srgbClr>
                </a:solidFill>
                <a:effectLst/>
                <a:highlight>
                  <a:srgbClr val="00FFFF"/>
                </a:highlight>
                <a:uLnTx/>
                <a:uFillTx/>
                <a:latin typeface="Calibri Light" panose="020F0302020204030204" pitchFamily="34" charset="0"/>
                <a:cs typeface="Calibri Light" panose="020F0302020204030204" pitchFamily="34" charset="0"/>
                <a:sym typeface="Arial"/>
              </a:rPr>
              <a:t> </a:t>
            </a:r>
            <a:r>
              <a:rPr kumimoji="0" lang="en-US" sz="1800" b="0" i="0" u="none" strike="noStrike" kern="0" cap="none" spc="0" normalizeH="0" baseline="0" noProof="0" dirty="0">
                <a:ln>
                  <a:noFill/>
                </a:ln>
                <a:solidFill>
                  <a:srgbClr val="4472C4">
                    <a:lumMod val="75000"/>
                  </a:srgbClr>
                </a:solidFill>
                <a:effectLst/>
                <a:uLnTx/>
                <a:uFillTx/>
                <a:latin typeface="Calibri Light" panose="020F0302020204030204" pitchFamily="34" charset="0"/>
                <a:cs typeface="Calibri Light" panose="020F0302020204030204" pitchFamily="34" charset="0"/>
                <a:sym typeface="Arial"/>
              </a:rPr>
              <a:t>to 1.5°C, keeping it within reach. </a:t>
            </a:r>
          </a:p>
        </p:txBody>
      </p:sp>
      <p:sp>
        <p:nvSpPr>
          <p:cNvPr id="12" name="Title 1">
            <a:extLst>
              <a:ext uri="{FF2B5EF4-FFF2-40B4-BE49-F238E27FC236}">
                <a16:creationId xmlns:a16="http://schemas.microsoft.com/office/drawing/2014/main" id="{715A0760-6434-C449-B408-1A3C6381E2E2}"/>
              </a:ext>
            </a:extLst>
          </p:cNvPr>
          <p:cNvSpPr>
            <a:spLocks noGrp="1"/>
          </p:cNvSpPr>
          <p:nvPr>
            <p:ph type="title"/>
          </p:nvPr>
        </p:nvSpPr>
        <p:spPr>
          <a:xfrm>
            <a:off x="144653" y="124001"/>
            <a:ext cx="7052983" cy="689372"/>
          </a:xfrm>
        </p:spPr>
        <p:txBody>
          <a:bodyPr>
            <a:normAutofit/>
          </a:bodyPr>
          <a:lstStyle/>
          <a:p>
            <a:r>
              <a:rPr lang="en-US" dirty="0">
                <a:solidFill>
                  <a:schemeClr val="accent1">
                    <a:lumMod val="75000"/>
                  </a:schemeClr>
                </a:solidFill>
                <a:latin typeface="Calibri Light" panose="020F0302020204030204" pitchFamily="34" charset="0"/>
                <a:cs typeface="Calibri Light" panose="020F0302020204030204" pitchFamily="34" charset="0"/>
              </a:rPr>
              <a:t>Focusing our effort: G20 Enhancement</a:t>
            </a:r>
          </a:p>
        </p:txBody>
      </p:sp>
      <p:sp>
        <p:nvSpPr>
          <p:cNvPr id="7" name="TextBox 6">
            <a:extLst>
              <a:ext uri="{FF2B5EF4-FFF2-40B4-BE49-F238E27FC236}">
                <a16:creationId xmlns:a16="http://schemas.microsoft.com/office/drawing/2014/main" id="{81B67A2C-3F33-F744-BCCC-FC2FD551D999}"/>
              </a:ext>
            </a:extLst>
          </p:cNvPr>
          <p:cNvSpPr txBox="1"/>
          <p:nvPr/>
        </p:nvSpPr>
        <p:spPr>
          <a:xfrm>
            <a:off x="0" y="4912667"/>
            <a:ext cx="4857420"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000000"/>
                </a:solidFill>
                <a:effectLst/>
                <a:uLnTx/>
                <a:uFillTx/>
                <a:latin typeface="Calibri Light" panose="020F0302020204030204" pitchFamily="34" charset="0"/>
                <a:cs typeface="Calibri Light" panose="020F0302020204030204" pitchFamily="34" charset="0"/>
                <a:sym typeface="Arial"/>
              </a:rPr>
              <a:t>Source: </a:t>
            </a:r>
            <a:r>
              <a:rPr kumimoji="0" lang="en-US" sz="1050" b="0" i="0" u="none" strike="noStrike" kern="0" cap="none" spc="0" normalizeH="0" baseline="0" noProof="0" dirty="0" err="1">
                <a:ln>
                  <a:noFill/>
                </a:ln>
                <a:solidFill>
                  <a:srgbClr val="000000"/>
                </a:solidFill>
                <a:effectLst/>
                <a:uLnTx/>
                <a:uFillTx/>
                <a:latin typeface="Calibri Light" panose="020F0302020204030204" pitchFamily="34" charset="0"/>
                <a:cs typeface="Calibri Light" panose="020F0302020204030204" pitchFamily="34" charset="0"/>
                <a:sym typeface="Arial"/>
              </a:rPr>
              <a:t>Fyson</a:t>
            </a:r>
            <a:r>
              <a:rPr kumimoji="0" lang="en-US" sz="1050" b="0" i="0" u="none" strike="noStrike" kern="0" cap="none" spc="0" normalizeH="0" baseline="0" noProof="0" dirty="0">
                <a:ln>
                  <a:noFill/>
                </a:ln>
                <a:solidFill>
                  <a:srgbClr val="000000"/>
                </a:solidFill>
                <a:effectLst/>
                <a:uLnTx/>
                <a:uFillTx/>
                <a:latin typeface="Calibri Light" panose="020F0302020204030204" pitchFamily="34" charset="0"/>
                <a:cs typeface="Calibri Light" panose="020F0302020204030204" pitchFamily="34" charset="0"/>
                <a:sym typeface="Arial"/>
              </a:rPr>
              <a:t> et al (2021). Closing the Gap: The effect of G20 climate commitments… </a:t>
            </a:r>
          </a:p>
        </p:txBody>
      </p:sp>
      <p:pic>
        <p:nvPicPr>
          <p:cNvPr id="3" name="Picture 2">
            <a:extLst>
              <a:ext uri="{FF2B5EF4-FFF2-40B4-BE49-F238E27FC236}">
                <a16:creationId xmlns:a16="http://schemas.microsoft.com/office/drawing/2014/main" id="{65244D73-667A-7044-8157-25388C9BE19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75747" y="1221329"/>
            <a:ext cx="5739682" cy="2855371"/>
          </a:xfrm>
          <a:prstGeom prst="rect">
            <a:avLst/>
          </a:prstGeom>
        </p:spPr>
      </p:pic>
    </p:spTree>
    <p:extLst>
      <p:ext uri="{BB962C8B-B14F-4D97-AF65-F5344CB8AC3E}">
        <p14:creationId xmlns:p14="http://schemas.microsoft.com/office/powerpoint/2010/main" val="4090359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close up of a sign&#10;&#10;Description automatically generated">
            <a:extLst>
              <a:ext uri="{FF2B5EF4-FFF2-40B4-BE49-F238E27FC236}">
                <a16:creationId xmlns:a16="http://schemas.microsoft.com/office/drawing/2014/main" id="{D43566D2-440E-FE4F-8501-6E1DC663E43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00497" y="159862"/>
            <a:ext cx="1917793" cy="530915"/>
          </a:xfrm>
          <a:prstGeom prst="rect">
            <a:avLst/>
          </a:prstGeom>
        </p:spPr>
      </p:pic>
      <p:sp>
        <p:nvSpPr>
          <p:cNvPr id="7" name="Content Placeholder 6">
            <a:extLst>
              <a:ext uri="{FF2B5EF4-FFF2-40B4-BE49-F238E27FC236}">
                <a16:creationId xmlns:a16="http://schemas.microsoft.com/office/drawing/2014/main" id="{D336D52F-B7C9-FA4D-A29B-8C219BC11D5D}"/>
              </a:ext>
            </a:extLst>
          </p:cNvPr>
          <p:cNvSpPr>
            <a:spLocks noGrp="1"/>
          </p:cNvSpPr>
          <p:nvPr>
            <p:ph sz="half" idx="1"/>
          </p:nvPr>
        </p:nvSpPr>
        <p:spPr>
          <a:xfrm>
            <a:off x="225709" y="986949"/>
            <a:ext cx="6008835" cy="4006076"/>
          </a:xfrm>
        </p:spPr>
        <p:txBody>
          <a:bodyPr>
            <a:noAutofit/>
          </a:bodyPr>
          <a:lstStyle/>
          <a:p>
            <a:pPr marL="0" indent="0">
              <a:lnSpc>
                <a:spcPct val="100000"/>
              </a:lnSpc>
              <a:spcBef>
                <a:spcPts val="0"/>
              </a:spcBef>
              <a:buClr>
                <a:srgbClr val="0070C0"/>
              </a:buClr>
              <a:buSzPts val="1200"/>
              <a:buNone/>
            </a:pPr>
            <a:r>
              <a:rPr lang="en-US" sz="900" b="1" dirty="0">
                <a:solidFill>
                  <a:srgbClr val="1C4587"/>
                </a:solidFill>
                <a:latin typeface="+mj-lt"/>
                <a:cs typeface="Calibri Light" panose="020F0302020204030204" pitchFamily="34" charset="0"/>
              </a:rPr>
              <a:t>Policy Impact</a:t>
            </a:r>
            <a:r>
              <a:rPr lang="en-US" sz="900" dirty="0">
                <a:solidFill>
                  <a:srgbClr val="1C4587"/>
                </a:solidFill>
                <a:latin typeface="+mj-lt"/>
                <a:cs typeface="Calibri Light" panose="020F0302020204030204" pitchFamily="34" charset="0"/>
              </a:rPr>
              <a:t>. CGS contributes to advancing climate discussions in the U.S., in other countries, globally, and in our State:</a:t>
            </a:r>
          </a:p>
          <a:p>
            <a:pPr>
              <a:lnSpc>
                <a:spcPct val="100000"/>
              </a:lnSpc>
              <a:spcBef>
                <a:spcPts val="0"/>
              </a:spcBef>
              <a:buClr>
                <a:srgbClr val="0070C0"/>
              </a:buClr>
              <a:buSzPts val="1200"/>
            </a:pPr>
            <a:r>
              <a:rPr lang="en-US" sz="900" b="1" dirty="0">
                <a:solidFill>
                  <a:srgbClr val="1C4587"/>
                </a:solidFill>
                <a:latin typeface="+mj-lt"/>
                <a:cs typeface="Calibri Light" panose="020F0302020204030204" pitchFamily="34" charset="0"/>
              </a:rPr>
              <a:t>US climate goals: </a:t>
            </a:r>
            <a:r>
              <a:rPr lang="en-US" sz="900" dirty="0">
                <a:solidFill>
                  <a:srgbClr val="1C4587"/>
                </a:solidFill>
                <a:latin typeface="+mj-lt"/>
                <a:cs typeface="Calibri Light" panose="020F0302020204030204" pitchFamily="34" charset="0"/>
              </a:rPr>
              <a:t>CGS has produced analysis supporting, and helped provide input to, the 2025 and 2030 U.S. NDCs; led writing for 2021 U.S. long-term strategy report</a:t>
            </a:r>
          </a:p>
          <a:p>
            <a:pPr>
              <a:lnSpc>
                <a:spcPct val="100000"/>
              </a:lnSpc>
              <a:spcBef>
                <a:spcPts val="0"/>
              </a:spcBef>
              <a:buClr>
                <a:srgbClr val="0070C0"/>
              </a:buClr>
              <a:buSzPts val="1200"/>
            </a:pPr>
            <a:r>
              <a:rPr lang="en-US" sz="900" b="1" dirty="0">
                <a:solidFill>
                  <a:srgbClr val="1C4587"/>
                </a:solidFill>
                <a:latin typeface="+mj-lt"/>
                <a:cs typeface="Calibri Light" panose="020F0302020204030204" pitchFamily="34" charset="0"/>
              </a:rPr>
              <a:t>U.S.-China climate cooperation: </a:t>
            </a:r>
            <a:r>
              <a:rPr lang="en-US" sz="900" dirty="0">
                <a:solidFill>
                  <a:srgbClr val="1C4587"/>
                </a:solidFill>
                <a:latin typeface="+mj-lt"/>
                <a:cs typeface="Calibri Light" panose="020F0302020204030204" pitchFamily="34" charset="0"/>
              </a:rPr>
              <a:t>Supported and helped negotiate the U.S.-China Joint Glasgow Declaration at COP27;at COP28 was asked by both the U.S. and Chinese envoys to facilitate experts’ group providing recommendations</a:t>
            </a:r>
          </a:p>
          <a:p>
            <a:pPr>
              <a:lnSpc>
                <a:spcPct val="100000"/>
              </a:lnSpc>
              <a:spcBef>
                <a:spcPts val="0"/>
              </a:spcBef>
              <a:buClr>
                <a:srgbClr val="0070C0"/>
              </a:buClr>
              <a:buSzPts val="1200"/>
            </a:pPr>
            <a:r>
              <a:rPr lang="en-US" sz="900" b="1" dirty="0">
                <a:solidFill>
                  <a:srgbClr val="1C4587"/>
                </a:solidFill>
                <a:latin typeface="+mj-lt"/>
                <a:cs typeface="Calibri Light" panose="020F0302020204030204" pitchFamily="34" charset="0"/>
              </a:rPr>
              <a:t>USG support: </a:t>
            </a:r>
            <a:r>
              <a:rPr lang="en-US" sz="900" dirty="0">
                <a:solidFill>
                  <a:srgbClr val="1C4587"/>
                </a:solidFill>
                <a:latin typeface="+mj-lt"/>
                <a:cs typeface="Calibri Light" panose="020F0302020204030204" pitchFamily="34" charset="0"/>
              </a:rPr>
              <a:t>Providing ongoing analysis and input to State Dept. to understand national ambition in 15 key countries, including roughly 75 briefings and other deliverables since 2021</a:t>
            </a:r>
          </a:p>
          <a:p>
            <a:pPr>
              <a:lnSpc>
                <a:spcPct val="100000"/>
              </a:lnSpc>
              <a:spcBef>
                <a:spcPts val="0"/>
              </a:spcBef>
              <a:buClr>
                <a:srgbClr val="0070C0"/>
              </a:buClr>
              <a:buSzPts val="1200"/>
            </a:pPr>
            <a:r>
              <a:rPr lang="en-US" sz="900" b="1" dirty="0">
                <a:solidFill>
                  <a:srgbClr val="1C4587"/>
                </a:solidFill>
                <a:latin typeface="+mj-lt"/>
                <a:cs typeface="Calibri Light" panose="020F0302020204030204" pitchFamily="34" charset="0"/>
              </a:rPr>
              <a:t>Other Countries: </a:t>
            </a:r>
            <a:r>
              <a:rPr lang="en-US" sz="900" dirty="0">
                <a:solidFill>
                  <a:srgbClr val="1C4587"/>
                </a:solidFill>
                <a:latin typeface="+mj-lt"/>
                <a:cs typeface="Calibri Light" panose="020F0302020204030204" pitchFamily="34" charset="0"/>
              </a:rPr>
              <a:t>Supporting policy discussions via collaborative research in China, India, Indonesia, Brazil, Maldives, others</a:t>
            </a:r>
          </a:p>
          <a:p>
            <a:pPr>
              <a:lnSpc>
                <a:spcPct val="100000"/>
              </a:lnSpc>
              <a:spcBef>
                <a:spcPts val="0"/>
              </a:spcBef>
              <a:buClr>
                <a:srgbClr val="0070C0"/>
              </a:buClr>
              <a:buSzPts val="1200"/>
            </a:pPr>
            <a:r>
              <a:rPr lang="en-US" sz="900" b="1" dirty="0">
                <a:solidFill>
                  <a:srgbClr val="1C4587"/>
                </a:solidFill>
                <a:latin typeface="+mj-lt"/>
                <a:cs typeface="Calibri Light" panose="020F0302020204030204" pitchFamily="34" charset="0"/>
              </a:rPr>
              <a:t>State of Maryland: </a:t>
            </a:r>
            <a:r>
              <a:rPr lang="en-US" sz="900" dirty="0">
                <a:solidFill>
                  <a:srgbClr val="1C4587"/>
                </a:solidFill>
                <a:latin typeface="+mj-lt"/>
                <a:cs typeface="Calibri Light" panose="020F0302020204030204" pitchFamily="34" charset="0"/>
              </a:rPr>
              <a:t>Delivering research to develop and write the State’s plan to achieve its ambitious 2031 and 2045 climate goals.</a:t>
            </a:r>
          </a:p>
          <a:p>
            <a:pPr>
              <a:lnSpc>
                <a:spcPct val="100000"/>
              </a:lnSpc>
              <a:spcBef>
                <a:spcPts val="0"/>
              </a:spcBef>
              <a:buClr>
                <a:srgbClr val="0070C0"/>
              </a:buClr>
              <a:buSzPts val="1200"/>
            </a:pPr>
            <a:endParaRPr lang="en-US" sz="900" dirty="0">
              <a:solidFill>
                <a:srgbClr val="1C4587"/>
              </a:solidFill>
              <a:latin typeface="+mj-lt"/>
              <a:cs typeface="Calibri Light" panose="020F0302020204030204" pitchFamily="34" charset="0"/>
            </a:endParaRPr>
          </a:p>
          <a:p>
            <a:pPr marL="0" indent="0">
              <a:lnSpc>
                <a:spcPct val="100000"/>
              </a:lnSpc>
              <a:spcBef>
                <a:spcPts val="0"/>
              </a:spcBef>
              <a:buClr>
                <a:srgbClr val="0070C0"/>
              </a:buClr>
              <a:buSzPts val="1200"/>
              <a:buNone/>
            </a:pPr>
            <a:r>
              <a:rPr lang="en-US" sz="900" b="1" dirty="0">
                <a:solidFill>
                  <a:srgbClr val="1C4587"/>
                </a:solidFill>
                <a:latin typeface="+mj-lt"/>
                <a:cs typeface="Calibri Light" panose="020F0302020204030204" pitchFamily="34" charset="0"/>
              </a:rPr>
              <a:t>Research Leadership and Productivity</a:t>
            </a:r>
            <a:r>
              <a:rPr lang="en-US" sz="900" dirty="0">
                <a:solidFill>
                  <a:srgbClr val="1C4587"/>
                </a:solidFill>
                <a:latin typeface="+mj-lt"/>
                <a:cs typeface="Calibri Light" panose="020F0302020204030204" pitchFamily="34" charset="0"/>
              </a:rPr>
              <a:t>. CGS is running a portfolio of 40 projects and collaborates with 54 research teams in 17 countries. In the past two years, CGS researchers have:</a:t>
            </a:r>
          </a:p>
          <a:p>
            <a:pPr>
              <a:lnSpc>
                <a:spcPct val="100000"/>
              </a:lnSpc>
              <a:spcBef>
                <a:spcPts val="0"/>
              </a:spcBef>
              <a:buClr>
                <a:srgbClr val="0070C0"/>
              </a:buClr>
              <a:buSzPts val="1200"/>
            </a:pPr>
            <a:r>
              <a:rPr lang="en-US" sz="900" dirty="0">
                <a:solidFill>
                  <a:srgbClr val="1C4587"/>
                </a:solidFill>
                <a:latin typeface="+mj-lt"/>
                <a:cs typeface="Calibri Light" panose="020F0302020204030204" pitchFamily="34" charset="0"/>
              </a:rPr>
              <a:t>Authored or co-authored 120 peer-reviewed journal articles</a:t>
            </a:r>
          </a:p>
          <a:p>
            <a:pPr>
              <a:lnSpc>
                <a:spcPct val="100000"/>
              </a:lnSpc>
              <a:spcBef>
                <a:spcPts val="0"/>
              </a:spcBef>
              <a:buClr>
                <a:srgbClr val="0070C0"/>
              </a:buClr>
              <a:buSzPts val="1200"/>
            </a:pPr>
            <a:r>
              <a:rPr lang="en-US" sz="900" dirty="0">
                <a:solidFill>
                  <a:srgbClr val="1C4587"/>
                </a:solidFill>
                <a:latin typeface="+mj-lt"/>
                <a:cs typeface="Calibri Light" panose="020F0302020204030204" pitchFamily="34" charset="0"/>
              </a:rPr>
              <a:t>Published 150 additional research products, including many large, multi-institution reports, policy briefs, and more;</a:t>
            </a:r>
          </a:p>
          <a:p>
            <a:pPr>
              <a:lnSpc>
                <a:spcPct val="100000"/>
              </a:lnSpc>
              <a:spcBef>
                <a:spcPts val="0"/>
              </a:spcBef>
              <a:buClr>
                <a:srgbClr val="0070C0"/>
              </a:buClr>
              <a:buSzPts val="1200"/>
            </a:pPr>
            <a:r>
              <a:rPr lang="en-US" sz="900" dirty="0">
                <a:solidFill>
                  <a:srgbClr val="1C4587"/>
                </a:solidFill>
                <a:latin typeface="+mj-lt"/>
                <a:cs typeface="Calibri Light" panose="020F0302020204030204" pitchFamily="34" charset="0"/>
              </a:rPr>
              <a:t>Developed and made public one global database</a:t>
            </a:r>
          </a:p>
          <a:p>
            <a:pPr marL="0" indent="0">
              <a:lnSpc>
                <a:spcPct val="100000"/>
              </a:lnSpc>
              <a:spcBef>
                <a:spcPts val="0"/>
              </a:spcBef>
              <a:buClr>
                <a:srgbClr val="0070C0"/>
              </a:buClr>
              <a:buSzPts val="1200"/>
              <a:buNone/>
            </a:pPr>
            <a:r>
              <a:rPr lang="en-US" sz="900" dirty="0">
                <a:solidFill>
                  <a:srgbClr val="1C4587"/>
                </a:solidFill>
                <a:latin typeface="+mj-lt"/>
                <a:cs typeface="Calibri Light" panose="020F0302020204030204" pitchFamily="34" charset="0"/>
              </a:rPr>
              <a:t>The recent report from the Intergovernmental Panel on Climate Change cited 60 papers that were co-authored by CGS</a:t>
            </a:r>
          </a:p>
          <a:p>
            <a:pPr marL="0" indent="0">
              <a:lnSpc>
                <a:spcPct val="100000"/>
              </a:lnSpc>
              <a:spcBef>
                <a:spcPts val="0"/>
              </a:spcBef>
              <a:buClr>
                <a:srgbClr val="0070C0"/>
              </a:buClr>
              <a:buSzPts val="1200"/>
              <a:buNone/>
            </a:pPr>
            <a:endParaRPr lang="en-US" sz="900" dirty="0">
              <a:solidFill>
                <a:srgbClr val="1C4587"/>
              </a:solidFill>
              <a:latin typeface="+mj-lt"/>
              <a:cs typeface="Calibri Light" panose="020F0302020204030204" pitchFamily="34" charset="0"/>
            </a:endParaRPr>
          </a:p>
          <a:p>
            <a:pPr marL="0" indent="0">
              <a:lnSpc>
                <a:spcPct val="100000"/>
              </a:lnSpc>
              <a:spcBef>
                <a:spcPts val="0"/>
              </a:spcBef>
              <a:buClr>
                <a:srgbClr val="0070C0"/>
              </a:buClr>
              <a:buSzPts val="1200"/>
              <a:buNone/>
            </a:pPr>
            <a:r>
              <a:rPr lang="en-US" sz="900" b="1" dirty="0">
                <a:solidFill>
                  <a:srgbClr val="1C4587"/>
                </a:solidFill>
                <a:latin typeface="+mj-lt"/>
                <a:cs typeface="Calibri Light" panose="020F0302020204030204" pitchFamily="34" charset="0"/>
              </a:rPr>
              <a:t>Large and Effective Team</a:t>
            </a:r>
            <a:r>
              <a:rPr lang="en-US" sz="900" dirty="0">
                <a:solidFill>
                  <a:srgbClr val="1C4587"/>
                </a:solidFill>
                <a:latin typeface="+mj-lt"/>
                <a:cs typeface="Calibri Light" panose="020F0302020204030204" pitchFamily="34" charset="0"/>
              </a:rPr>
              <a:t>. CGS has created an integrated community of nearly 60 people; including 15 full time positions including 12 full time funded faculty; 12 Joint Appointees with our national lab partner institution; 13 part time and other affiliated faculty, and roughly 20 Ph.D. and master’s student research assistants.</a:t>
            </a:r>
          </a:p>
          <a:p>
            <a:pPr marL="0" indent="0">
              <a:lnSpc>
                <a:spcPct val="100000"/>
              </a:lnSpc>
              <a:spcBef>
                <a:spcPts val="0"/>
              </a:spcBef>
              <a:buClr>
                <a:srgbClr val="0070C0"/>
              </a:buClr>
              <a:buSzPts val="1200"/>
              <a:buNone/>
            </a:pPr>
            <a:endParaRPr lang="en-US" sz="900" i="1" dirty="0">
              <a:solidFill>
                <a:srgbClr val="1C4587"/>
              </a:solidFill>
              <a:latin typeface="+mj-lt"/>
              <a:cs typeface="Calibri Light" panose="020F0302020204030204" pitchFamily="34" charset="0"/>
            </a:endParaRPr>
          </a:p>
          <a:p>
            <a:pPr marL="0" indent="0">
              <a:lnSpc>
                <a:spcPct val="100000"/>
              </a:lnSpc>
              <a:spcBef>
                <a:spcPts val="0"/>
              </a:spcBef>
              <a:buClr>
                <a:srgbClr val="0070C0"/>
              </a:buClr>
              <a:buSzPts val="1200"/>
              <a:buNone/>
            </a:pPr>
            <a:r>
              <a:rPr lang="en-US" sz="900" b="1" dirty="0">
                <a:solidFill>
                  <a:srgbClr val="1C4587"/>
                </a:solidFill>
                <a:latin typeface="+mj-lt"/>
                <a:cs typeface="Calibri Light" panose="020F0302020204030204" pitchFamily="34" charset="0"/>
              </a:rPr>
              <a:t>Visibility.  </a:t>
            </a:r>
            <a:r>
              <a:rPr lang="en-US" sz="900" dirty="0">
                <a:solidFill>
                  <a:srgbClr val="1C4587"/>
                </a:solidFill>
                <a:latin typeface="+mj-lt"/>
                <a:cs typeface="Calibri Light" panose="020F0302020204030204" pitchFamily="34" charset="0"/>
              </a:rPr>
              <a:t>Global and national research reputation; since 2019 over 230 national and international media hits, including featuring CGS research on the front page of </a:t>
            </a:r>
            <a:r>
              <a:rPr lang="en-US" sz="900" i="1" dirty="0">
                <a:solidFill>
                  <a:srgbClr val="1C4587"/>
                </a:solidFill>
                <a:latin typeface="+mj-lt"/>
                <a:cs typeface="Calibri Light" panose="020F0302020204030204" pitchFamily="34" charset="0"/>
              </a:rPr>
              <a:t>The New York Times </a:t>
            </a:r>
            <a:r>
              <a:rPr lang="en-US" sz="900" dirty="0">
                <a:solidFill>
                  <a:srgbClr val="1C4587"/>
                </a:solidFill>
                <a:latin typeface="+mj-lt"/>
                <a:cs typeface="Calibri Light" panose="020F0302020204030204" pitchFamily="34" charset="0"/>
              </a:rPr>
              <a:t>and in </a:t>
            </a:r>
            <a:r>
              <a:rPr lang="en-US" sz="900" i="1" dirty="0">
                <a:solidFill>
                  <a:srgbClr val="1C4587"/>
                </a:solidFill>
                <a:latin typeface="+mj-lt"/>
                <a:cs typeface="Calibri Light" panose="020F0302020204030204" pitchFamily="34" charset="0"/>
              </a:rPr>
              <a:t>The Wall Street Journal</a:t>
            </a:r>
            <a:r>
              <a:rPr lang="en-US" sz="900" dirty="0">
                <a:solidFill>
                  <a:srgbClr val="1C4587"/>
                </a:solidFill>
                <a:latin typeface="+mj-lt"/>
                <a:cs typeface="Calibri Light" panose="020F0302020204030204" pitchFamily="34" charset="0"/>
              </a:rPr>
              <a:t>. And In the past three years, CGS organized 1 major research conference, 12 workshops, 30 external events; and 94 talks.</a:t>
            </a:r>
          </a:p>
        </p:txBody>
      </p:sp>
      <p:sp>
        <p:nvSpPr>
          <p:cNvPr id="15" name="Title 1">
            <a:extLst>
              <a:ext uri="{FF2B5EF4-FFF2-40B4-BE49-F238E27FC236}">
                <a16:creationId xmlns:a16="http://schemas.microsoft.com/office/drawing/2014/main" id="{09FB0479-8CB2-6641-ADC6-45ED19D24CCA}"/>
              </a:ext>
            </a:extLst>
          </p:cNvPr>
          <p:cNvSpPr>
            <a:spLocks noGrp="1"/>
          </p:cNvSpPr>
          <p:nvPr>
            <p:ph type="title"/>
          </p:nvPr>
        </p:nvSpPr>
        <p:spPr>
          <a:xfrm>
            <a:off x="923081" y="0"/>
            <a:ext cx="6077416" cy="986949"/>
          </a:xfrm>
        </p:spPr>
        <p:txBody>
          <a:bodyPr>
            <a:normAutofit/>
          </a:bodyPr>
          <a:lstStyle/>
          <a:p>
            <a:r>
              <a:rPr lang="en-US" sz="2000" dirty="0">
                <a:solidFill>
                  <a:srgbClr val="1C4587"/>
                </a:solidFill>
                <a:latin typeface="Calibri Light" panose="020F0302020204030204" pitchFamily="34" charset="0"/>
                <a:cs typeface="Calibri Light" panose="020F0302020204030204" pitchFamily="34" charset="0"/>
              </a:rPr>
              <a:t>CGS is a research center at the University of Maryland supporting global, national, and state climate discussions </a:t>
            </a:r>
          </a:p>
        </p:txBody>
      </p:sp>
      <p:pic>
        <p:nvPicPr>
          <p:cNvPr id="11" name="Picture 10" descr="File:United States Capitol - west front.jpg">
            <a:extLst>
              <a:ext uri="{FF2B5EF4-FFF2-40B4-BE49-F238E27FC236}">
                <a16:creationId xmlns:a16="http://schemas.microsoft.com/office/drawing/2014/main" id="{8F0ADDF4-9BE0-D4A4-BDAC-652F94A0761F}"/>
              </a:ext>
            </a:extLst>
          </p:cNvPr>
          <p:cNvPicPr>
            <a:picLocks noChangeAspect="1"/>
          </p:cNvPicPr>
          <p:nvPr/>
        </p:nvPicPr>
        <p:blipFill rotWithShape="1">
          <a:blip r:embed="rId4" cstate="screen">
            <a:alphaModFix amt="77000"/>
            <a:extLst>
              <a:ext uri="{BEBA8EAE-BF5A-486C-A8C5-ECC9F3942E4B}">
                <a14:imgProps xmlns:a14="http://schemas.microsoft.com/office/drawing/2010/main">
                  <a14:imgLayer r:embed="rId5">
                    <a14:imgEffect>
                      <a14:saturation sat="162000"/>
                    </a14:imgEffect>
                  </a14:imgLayer>
                </a14:imgProps>
              </a:ext>
              <a:ext uri="{28A0092B-C50C-407E-A947-70E740481C1C}">
                <a14:useLocalDpi xmlns:a14="http://schemas.microsoft.com/office/drawing/2010/main"/>
              </a:ext>
              <a:ext uri="{837473B0-CC2E-450A-ABE3-18F120FF3D39}">
                <a1611:picAttrSrcUrl xmlns:a1611="http://schemas.microsoft.com/office/drawing/2016/11/main" r:id="rId6"/>
              </a:ext>
            </a:extLst>
          </a:blip>
          <a:srcRect/>
          <a:stretch/>
        </p:blipFill>
        <p:spPr>
          <a:xfrm>
            <a:off x="225710" y="159863"/>
            <a:ext cx="557539" cy="597520"/>
          </a:xfrm>
          <a:prstGeom prst="rect">
            <a:avLst/>
          </a:prstGeom>
        </p:spPr>
      </p:pic>
      <p:pic>
        <p:nvPicPr>
          <p:cNvPr id="5" name="Picture 4">
            <a:extLst>
              <a:ext uri="{FF2B5EF4-FFF2-40B4-BE49-F238E27FC236}">
                <a16:creationId xmlns:a16="http://schemas.microsoft.com/office/drawing/2014/main" id="{2F72C76E-445E-A6DC-A4BF-3997515A60D0}"/>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brightnessContrast bright="20000"/>
                    </a14:imgEffect>
                  </a14:imgLayer>
                </a14:imgProps>
              </a:ext>
              <a:ext uri="{28A0092B-C50C-407E-A947-70E740481C1C}">
                <a14:useLocalDpi xmlns:a14="http://schemas.microsoft.com/office/drawing/2010/main"/>
              </a:ext>
            </a:extLst>
          </a:blip>
          <a:srcRect/>
          <a:stretch/>
        </p:blipFill>
        <p:spPr>
          <a:xfrm>
            <a:off x="6355015" y="3035774"/>
            <a:ext cx="2658760" cy="1334496"/>
          </a:xfrm>
          <a:prstGeom prst="rect">
            <a:avLst/>
          </a:prstGeom>
          <a:ln w="38100">
            <a:noFill/>
          </a:ln>
        </p:spPr>
      </p:pic>
      <p:pic>
        <p:nvPicPr>
          <p:cNvPr id="2" name="Picture 1">
            <a:extLst>
              <a:ext uri="{FF2B5EF4-FFF2-40B4-BE49-F238E27FC236}">
                <a16:creationId xmlns:a16="http://schemas.microsoft.com/office/drawing/2014/main" id="{E8F8315E-A73F-A4CA-09FB-BB3DF612F212}"/>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6355015" y="1237254"/>
            <a:ext cx="2658760" cy="1334496"/>
          </a:xfrm>
          <a:prstGeom prst="rect">
            <a:avLst/>
          </a:prstGeom>
        </p:spPr>
      </p:pic>
    </p:spTree>
    <p:extLst>
      <p:ext uri="{BB962C8B-B14F-4D97-AF65-F5344CB8AC3E}">
        <p14:creationId xmlns:p14="http://schemas.microsoft.com/office/powerpoint/2010/main" val="3801842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close up of a sign&#10;&#10;Description automatically generated">
            <a:extLst>
              <a:ext uri="{FF2B5EF4-FFF2-40B4-BE49-F238E27FC236}">
                <a16:creationId xmlns:a16="http://schemas.microsoft.com/office/drawing/2014/main" id="{D43566D2-440E-FE4F-8501-6E1DC663E43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97636" y="234134"/>
            <a:ext cx="1917793" cy="530915"/>
          </a:xfrm>
          <a:prstGeom prst="rect">
            <a:avLst/>
          </a:prstGeom>
        </p:spPr>
      </p:pic>
      <p:sp>
        <p:nvSpPr>
          <p:cNvPr id="2" name="Title 1">
            <a:extLst>
              <a:ext uri="{FF2B5EF4-FFF2-40B4-BE49-F238E27FC236}">
                <a16:creationId xmlns:a16="http://schemas.microsoft.com/office/drawing/2014/main" id="{D2AB6229-D06D-584C-AED3-C009CF663FF8}"/>
              </a:ext>
            </a:extLst>
          </p:cNvPr>
          <p:cNvSpPr>
            <a:spLocks noGrp="1"/>
          </p:cNvSpPr>
          <p:nvPr>
            <p:ph type="title"/>
          </p:nvPr>
        </p:nvSpPr>
        <p:spPr>
          <a:xfrm>
            <a:off x="144653" y="314326"/>
            <a:ext cx="7052983" cy="689372"/>
          </a:xfrm>
        </p:spPr>
        <p:txBody>
          <a:bodyPr>
            <a:normAutofit fontScale="90000"/>
          </a:bodyPr>
          <a:lstStyle/>
          <a:p>
            <a:r>
              <a:rPr lang="en-US" dirty="0">
                <a:solidFill>
                  <a:schemeClr val="accent1">
                    <a:lumMod val="75000"/>
                  </a:schemeClr>
                </a:solidFill>
                <a:latin typeface="Calibri Light" panose="020F0302020204030204" pitchFamily="34" charset="0"/>
                <a:cs typeface="Calibri Light" panose="020F0302020204030204" pitchFamily="34" charset="0"/>
              </a:rPr>
              <a:t>The World’s Question:</a:t>
            </a:r>
            <a:br>
              <a:rPr lang="en-US" dirty="0">
                <a:solidFill>
                  <a:schemeClr val="accent1">
                    <a:lumMod val="75000"/>
                  </a:schemeClr>
                </a:solidFill>
                <a:latin typeface="Calibri Light" panose="020F0302020204030204" pitchFamily="34" charset="0"/>
                <a:cs typeface="Calibri Light" panose="020F0302020204030204" pitchFamily="34" charset="0"/>
              </a:rPr>
            </a:br>
            <a:r>
              <a:rPr lang="en-US" dirty="0">
                <a:solidFill>
                  <a:schemeClr val="accent1">
                    <a:lumMod val="75000"/>
                  </a:schemeClr>
                </a:solidFill>
                <a:latin typeface="Calibri Light" panose="020F0302020204030204" pitchFamily="34" charset="0"/>
                <a:cs typeface="Calibri Light" panose="020F0302020204030204" pitchFamily="34" charset="0"/>
              </a:rPr>
              <a:t>Can we reach a 1.5-degree C trajectory?</a:t>
            </a:r>
          </a:p>
        </p:txBody>
      </p:sp>
      <p:sp>
        <p:nvSpPr>
          <p:cNvPr id="35" name="Slide Number Placeholder 34">
            <a:extLst>
              <a:ext uri="{FF2B5EF4-FFF2-40B4-BE49-F238E27FC236}">
                <a16:creationId xmlns:a16="http://schemas.microsoft.com/office/drawing/2014/main" id="{3A552FBF-6E03-974D-BEF9-AEF06B7E97EF}"/>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 typeface="Arial"/>
              <a:buNone/>
              <a:tabLst/>
              <a:defRPr/>
            </a:pPr>
            <a:fld id="{F5B146D0-FC57-4F4C-AB83-B5501255B467}" type="slidenum">
              <a:rPr kumimoji="0" lang="en-US" sz="900" b="0" i="0" u="none" strike="noStrike" kern="1200" cap="none" spc="0" normalizeH="0" baseline="0" noProof="0">
                <a:ln>
                  <a:noFill/>
                </a:ln>
                <a:solidFill>
                  <a:srgbClr val="44546A">
                    <a:lumMod val="75000"/>
                  </a:srgbClr>
                </a:solidFill>
                <a:effectLst/>
                <a:uLnTx/>
                <a:uFillTx/>
                <a:latin typeface="Calibri Light" panose="020F0302020204030204" pitchFamily="34" charset="0"/>
                <a:ea typeface="+mn-ea"/>
                <a:cs typeface="Calibri Light" panose="020F0302020204030204" pitchFamily="34" charset="0"/>
                <a:sym typeface="Arial"/>
              </a:rPr>
              <a:pPr marL="0" marR="0" lvl="0" indent="0" algn="r" defTabSz="685800" rtl="0" eaLnBrk="1" fontAlgn="auto" latinLnBrk="0" hangingPunct="1">
                <a:lnSpc>
                  <a:spcPct val="100000"/>
                </a:lnSpc>
                <a:spcBef>
                  <a:spcPts val="0"/>
                </a:spcBef>
                <a:spcAft>
                  <a:spcPts val="0"/>
                </a:spcAft>
                <a:buClrTx/>
                <a:buSzTx/>
                <a:buFont typeface="Arial"/>
                <a:buNone/>
                <a:tabLst/>
                <a:defRPr/>
              </a:pPr>
              <a:t>4</a:t>
            </a:fld>
            <a:endParaRPr kumimoji="0" lang="en-US" sz="900" b="0" i="0" u="none" strike="noStrike" kern="1200" cap="none" spc="0" normalizeH="0" baseline="0" noProof="0" dirty="0">
              <a:ln>
                <a:noFill/>
              </a:ln>
              <a:solidFill>
                <a:srgbClr val="44546A">
                  <a:lumMod val="75000"/>
                </a:srgbClr>
              </a:solidFill>
              <a:effectLst/>
              <a:uLnTx/>
              <a:uFillTx/>
              <a:latin typeface="Calibri Light" panose="020F0302020204030204" pitchFamily="34" charset="0"/>
              <a:ea typeface="+mn-ea"/>
              <a:cs typeface="Calibri Light" panose="020F0302020204030204" pitchFamily="34" charset="0"/>
              <a:sym typeface="Arial"/>
            </a:endParaRPr>
          </a:p>
        </p:txBody>
      </p:sp>
      <p:sp>
        <p:nvSpPr>
          <p:cNvPr id="5" name="Content Placeholder 4">
            <a:extLst>
              <a:ext uri="{FF2B5EF4-FFF2-40B4-BE49-F238E27FC236}">
                <a16:creationId xmlns:a16="http://schemas.microsoft.com/office/drawing/2014/main" id="{15997FE9-53B8-AF44-A207-DB1C58E662EA}"/>
              </a:ext>
            </a:extLst>
          </p:cNvPr>
          <p:cNvSpPr>
            <a:spLocks noGrp="1"/>
          </p:cNvSpPr>
          <p:nvPr>
            <p:ph idx="1"/>
          </p:nvPr>
        </p:nvSpPr>
        <p:spPr>
          <a:xfrm>
            <a:off x="542925" y="1186849"/>
            <a:ext cx="7886700" cy="3080352"/>
          </a:xfrm>
        </p:spPr>
        <p:txBody>
          <a:bodyPr/>
          <a:lstStyle/>
          <a:p>
            <a:r>
              <a:rPr lang="en-US" dirty="0">
                <a:solidFill>
                  <a:schemeClr val="accent1">
                    <a:lumMod val="75000"/>
                  </a:schemeClr>
                </a:solidFill>
                <a:latin typeface="Calibri Light" panose="020F0302020204030204" pitchFamily="34" charset="0"/>
                <a:cs typeface="Calibri Light" panose="020F0302020204030204" pitchFamily="34" charset="0"/>
              </a:rPr>
              <a:t>Where are we now and where are we heading?</a:t>
            </a:r>
          </a:p>
          <a:p>
            <a:r>
              <a:rPr lang="en-US" dirty="0">
                <a:solidFill>
                  <a:schemeClr val="accent1">
                    <a:lumMod val="75000"/>
                  </a:schemeClr>
                </a:solidFill>
                <a:latin typeface="Calibri Light" panose="020F0302020204030204" pitchFamily="34" charset="0"/>
                <a:cs typeface="Calibri Light" panose="020F0302020204030204" pitchFamily="34" charset="0"/>
              </a:rPr>
              <a:t>What are the possible ways to enhance that action?</a:t>
            </a:r>
          </a:p>
          <a:p>
            <a:pPr marL="0" indent="0">
              <a:buNone/>
            </a:pPr>
            <a:endParaRPr lang="en-US" dirty="0">
              <a:solidFill>
                <a:schemeClr val="accent1">
                  <a:lumMod val="75000"/>
                </a:schemeClr>
              </a:solidFill>
              <a:latin typeface="Calibri Light" panose="020F0302020204030204" pitchFamily="34" charset="0"/>
              <a:cs typeface="Calibri Light" panose="020F0302020204030204" pitchFamily="34" charset="0"/>
            </a:endParaRPr>
          </a:p>
        </p:txBody>
      </p:sp>
      <p:pic>
        <p:nvPicPr>
          <p:cNvPr id="6" name="Picture 5">
            <a:extLst>
              <a:ext uri="{FF2B5EF4-FFF2-40B4-BE49-F238E27FC236}">
                <a16:creationId xmlns:a16="http://schemas.microsoft.com/office/drawing/2014/main" id="{6C0A1BD9-080B-0449-8D75-F4435D77FEB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 y="2386421"/>
            <a:ext cx="5992160" cy="2256677"/>
          </a:xfrm>
          <a:prstGeom prst="rect">
            <a:avLst/>
          </a:prstGeom>
        </p:spPr>
      </p:pic>
      <p:sp>
        <p:nvSpPr>
          <p:cNvPr id="9" name="TextBox 8">
            <a:extLst>
              <a:ext uri="{FF2B5EF4-FFF2-40B4-BE49-F238E27FC236}">
                <a16:creationId xmlns:a16="http://schemas.microsoft.com/office/drawing/2014/main" id="{D5A055CA-DC4F-DC4C-9893-433BC75FE29B}"/>
              </a:ext>
            </a:extLst>
          </p:cNvPr>
          <p:cNvSpPr txBox="1"/>
          <p:nvPr/>
        </p:nvSpPr>
        <p:spPr>
          <a:xfrm>
            <a:off x="0" y="4912667"/>
            <a:ext cx="3793026" cy="253916"/>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sz="1050" b="0" i="0" u="none" strike="noStrike" kern="1200" cap="none" spc="0"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sym typeface="Arial"/>
              </a:rPr>
              <a:t>Source: IPCC WG1 SPM (2021), Humans of </a:t>
            </a:r>
            <a:r>
              <a:rPr kumimoji="0" lang="en-US" sz="1050" b="0" i="0" u="none" strike="noStrike" kern="1200" cap="none" spc="0" normalizeH="0" baseline="0" noProof="0" dirty="0" err="1">
                <a:ln>
                  <a:noFill/>
                </a:ln>
                <a:solidFill>
                  <a:prstClr val="black"/>
                </a:solidFill>
                <a:effectLst/>
                <a:uLnTx/>
                <a:uFillTx/>
                <a:latin typeface="Calibri Light" panose="020F0302020204030204" pitchFamily="34" charset="0"/>
                <a:ea typeface="+mn-ea"/>
                <a:cs typeface="Calibri Light" panose="020F0302020204030204" pitchFamily="34" charset="0"/>
                <a:sym typeface="Arial"/>
              </a:rPr>
              <a:t>Kiritibati</a:t>
            </a:r>
            <a:r>
              <a:rPr kumimoji="0" lang="en-US" sz="1050" b="0" i="0" u="none" strike="noStrike" kern="1200" cap="none" spc="0"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sym typeface="Arial"/>
              </a:rPr>
              <a:t> COP23 (2017).</a:t>
            </a:r>
          </a:p>
        </p:txBody>
      </p:sp>
      <p:pic>
        <p:nvPicPr>
          <p:cNvPr id="10" name="Content Placeholder 4">
            <a:extLst>
              <a:ext uri="{FF2B5EF4-FFF2-40B4-BE49-F238E27FC236}">
                <a16:creationId xmlns:a16="http://schemas.microsoft.com/office/drawing/2014/main" id="{9484FC8D-158E-D24B-A9F7-D8DC0696FBB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92160" y="2445408"/>
            <a:ext cx="3208055" cy="213870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36770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close up of a sign&#10;&#10;Description automatically generated">
            <a:extLst>
              <a:ext uri="{FF2B5EF4-FFF2-40B4-BE49-F238E27FC236}">
                <a16:creationId xmlns:a16="http://schemas.microsoft.com/office/drawing/2014/main" id="{D43566D2-440E-FE4F-8501-6E1DC663E43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97636" y="234134"/>
            <a:ext cx="1917793" cy="530915"/>
          </a:xfrm>
          <a:prstGeom prst="rect">
            <a:avLst/>
          </a:prstGeom>
        </p:spPr>
      </p:pic>
      <p:sp>
        <p:nvSpPr>
          <p:cNvPr id="2" name="Title 1">
            <a:extLst>
              <a:ext uri="{FF2B5EF4-FFF2-40B4-BE49-F238E27FC236}">
                <a16:creationId xmlns:a16="http://schemas.microsoft.com/office/drawing/2014/main" id="{D2AB6229-D06D-584C-AED3-C009CF663FF8}"/>
              </a:ext>
            </a:extLst>
          </p:cNvPr>
          <p:cNvSpPr>
            <a:spLocks noGrp="1"/>
          </p:cNvSpPr>
          <p:nvPr>
            <p:ph type="title"/>
          </p:nvPr>
        </p:nvSpPr>
        <p:spPr>
          <a:xfrm>
            <a:off x="144653" y="314326"/>
            <a:ext cx="7052983" cy="689372"/>
          </a:xfrm>
        </p:spPr>
        <p:txBody>
          <a:bodyPr>
            <a:normAutofit fontScale="90000"/>
          </a:bodyPr>
          <a:lstStyle/>
          <a:p>
            <a:r>
              <a:rPr lang="en-US" b="1" dirty="0">
                <a:solidFill>
                  <a:schemeClr val="accent1">
                    <a:lumMod val="75000"/>
                  </a:schemeClr>
                </a:solidFill>
              </a:rPr>
              <a:t>An initial framing note:</a:t>
            </a:r>
            <a:br>
              <a:rPr lang="en-US" dirty="0">
                <a:solidFill>
                  <a:schemeClr val="accent1">
                    <a:lumMod val="75000"/>
                  </a:schemeClr>
                </a:solidFill>
              </a:rPr>
            </a:br>
            <a:r>
              <a:rPr lang="en-US" dirty="0">
                <a:solidFill>
                  <a:schemeClr val="accent1">
                    <a:lumMod val="75000"/>
                  </a:schemeClr>
                </a:solidFill>
              </a:rPr>
              <a:t>Global climate action and the role of international negotiations</a:t>
            </a:r>
          </a:p>
        </p:txBody>
      </p:sp>
      <p:sp>
        <p:nvSpPr>
          <p:cNvPr id="3" name="Content Placeholder 2">
            <a:extLst>
              <a:ext uri="{FF2B5EF4-FFF2-40B4-BE49-F238E27FC236}">
                <a16:creationId xmlns:a16="http://schemas.microsoft.com/office/drawing/2014/main" id="{FD5AF9EF-A8FD-3A41-9753-4997176A098B}"/>
              </a:ext>
            </a:extLst>
          </p:cNvPr>
          <p:cNvSpPr>
            <a:spLocks noGrp="1"/>
          </p:cNvSpPr>
          <p:nvPr>
            <p:ph idx="1"/>
          </p:nvPr>
        </p:nvSpPr>
        <p:spPr>
          <a:xfrm>
            <a:off x="447676" y="1374648"/>
            <a:ext cx="4332014" cy="3768852"/>
          </a:xfrm>
        </p:spPr>
        <p:txBody>
          <a:bodyPr>
            <a:normAutofit/>
          </a:bodyPr>
          <a:lstStyle/>
          <a:p>
            <a:pPr>
              <a:lnSpc>
                <a:spcPct val="120000"/>
              </a:lnSpc>
              <a:spcBef>
                <a:spcPts val="0"/>
              </a:spcBef>
            </a:pPr>
            <a:r>
              <a:rPr lang="en-US" dirty="0">
                <a:solidFill>
                  <a:schemeClr val="accent1">
                    <a:lumMod val="75000"/>
                  </a:schemeClr>
                </a:solidFill>
                <a:latin typeface="+mj-lt"/>
              </a:rPr>
              <a:t>Most power for climate policy resides at national level; some at subnational</a:t>
            </a:r>
          </a:p>
          <a:p>
            <a:pPr>
              <a:lnSpc>
                <a:spcPct val="120000"/>
              </a:lnSpc>
              <a:spcBef>
                <a:spcPts val="0"/>
              </a:spcBef>
            </a:pPr>
            <a:r>
              <a:rPr lang="en-US" dirty="0">
                <a:solidFill>
                  <a:schemeClr val="accent1">
                    <a:lumMod val="75000"/>
                  </a:schemeClr>
                </a:solidFill>
                <a:latin typeface="+mj-lt"/>
              </a:rPr>
              <a:t>International negotiations have value for coordination and leveraging other processes</a:t>
            </a:r>
          </a:p>
          <a:p>
            <a:pPr>
              <a:lnSpc>
                <a:spcPct val="120000"/>
              </a:lnSpc>
              <a:spcBef>
                <a:spcPts val="0"/>
              </a:spcBef>
            </a:pPr>
            <a:r>
              <a:rPr lang="en-US" dirty="0">
                <a:solidFill>
                  <a:schemeClr val="accent1">
                    <a:lumMod val="75000"/>
                  </a:schemeClr>
                </a:solidFill>
                <a:latin typeface="+mj-lt"/>
              </a:rPr>
              <a:t>5-minute history of climate policy from 1896 to the Paris Agreement</a:t>
            </a:r>
          </a:p>
        </p:txBody>
      </p:sp>
      <p:sp>
        <p:nvSpPr>
          <p:cNvPr id="35" name="Slide Number Placeholder 34">
            <a:extLst>
              <a:ext uri="{FF2B5EF4-FFF2-40B4-BE49-F238E27FC236}">
                <a16:creationId xmlns:a16="http://schemas.microsoft.com/office/drawing/2014/main" id="{3A552FBF-6E03-974D-BEF9-AEF06B7E97EF}"/>
              </a:ext>
            </a:extLst>
          </p:cNvPr>
          <p:cNvSpPr>
            <a:spLocks noGrp="1"/>
          </p:cNvSpPr>
          <p:nvPr>
            <p:ph type="sldNum" sz="quarter" idx="12"/>
          </p:nvPr>
        </p:nvSpPr>
        <p:spPr/>
        <p:txBody>
          <a:bodyPr/>
          <a:lstStyle/>
          <a:p>
            <a:fld id="{F5B146D0-FC57-4F4C-AB83-B5501255B467}" type="slidenum">
              <a:rPr lang="en-US" smtClean="0">
                <a:solidFill>
                  <a:schemeClr val="tx2">
                    <a:lumMod val="75000"/>
                  </a:schemeClr>
                </a:solidFill>
                <a:latin typeface="+mj-lt"/>
              </a:rPr>
              <a:t>5</a:t>
            </a:fld>
            <a:endParaRPr lang="en-US" dirty="0">
              <a:solidFill>
                <a:schemeClr val="tx2">
                  <a:lumMod val="75000"/>
                </a:schemeClr>
              </a:solidFill>
              <a:latin typeface="+mj-lt"/>
            </a:endParaRPr>
          </a:p>
        </p:txBody>
      </p:sp>
      <p:pic>
        <p:nvPicPr>
          <p:cNvPr id="6" name="Picture 5">
            <a:extLst>
              <a:ext uri="{FF2B5EF4-FFF2-40B4-BE49-F238E27FC236}">
                <a16:creationId xmlns:a16="http://schemas.microsoft.com/office/drawing/2014/main" id="{24789A96-2FC0-C84A-9CB0-4C6F5942C072}"/>
              </a:ext>
            </a:extLst>
          </p:cNvPr>
          <p:cNvPicPr>
            <a:picLocks noChangeAspect="1"/>
          </p:cNvPicPr>
          <p:nvPr/>
        </p:nvPicPr>
        <p:blipFill>
          <a:blip r:embed="rId4"/>
          <a:stretch>
            <a:fillRect/>
          </a:stretch>
        </p:blipFill>
        <p:spPr>
          <a:xfrm>
            <a:off x="4960664" y="1622958"/>
            <a:ext cx="4004601" cy="2248297"/>
          </a:xfrm>
          <a:prstGeom prst="rect">
            <a:avLst/>
          </a:prstGeom>
        </p:spPr>
      </p:pic>
    </p:spTree>
    <p:extLst>
      <p:ext uri="{BB962C8B-B14F-4D97-AF65-F5344CB8AC3E}">
        <p14:creationId xmlns:p14="http://schemas.microsoft.com/office/powerpoint/2010/main" val="727863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close up of a sign&#10;&#10;Description automatically generated">
            <a:extLst>
              <a:ext uri="{FF2B5EF4-FFF2-40B4-BE49-F238E27FC236}">
                <a16:creationId xmlns:a16="http://schemas.microsoft.com/office/drawing/2014/main" id="{D43566D2-440E-FE4F-8501-6E1DC663E43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97636" y="234134"/>
            <a:ext cx="1917793" cy="530915"/>
          </a:xfrm>
          <a:prstGeom prst="rect">
            <a:avLst/>
          </a:prstGeom>
        </p:spPr>
      </p:pic>
      <p:sp>
        <p:nvSpPr>
          <p:cNvPr id="2" name="Title 1">
            <a:extLst>
              <a:ext uri="{FF2B5EF4-FFF2-40B4-BE49-F238E27FC236}">
                <a16:creationId xmlns:a16="http://schemas.microsoft.com/office/drawing/2014/main" id="{D2AB6229-D06D-584C-AED3-C009CF663FF8}"/>
              </a:ext>
            </a:extLst>
          </p:cNvPr>
          <p:cNvSpPr>
            <a:spLocks noGrp="1"/>
          </p:cNvSpPr>
          <p:nvPr>
            <p:ph type="title"/>
          </p:nvPr>
        </p:nvSpPr>
        <p:spPr>
          <a:xfrm>
            <a:off x="144653" y="314326"/>
            <a:ext cx="7052983" cy="689372"/>
          </a:xfrm>
        </p:spPr>
        <p:txBody>
          <a:bodyPr>
            <a:normAutofit fontScale="90000"/>
          </a:bodyPr>
          <a:lstStyle/>
          <a:p>
            <a:r>
              <a:rPr lang="en-US" b="1" dirty="0">
                <a:solidFill>
                  <a:schemeClr val="accent1">
                    <a:lumMod val="75000"/>
                  </a:schemeClr>
                </a:solidFill>
              </a:rPr>
              <a:t>An initial framing note:</a:t>
            </a:r>
            <a:br>
              <a:rPr lang="en-US" dirty="0">
                <a:solidFill>
                  <a:schemeClr val="accent1">
                    <a:lumMod val="75000"/>
                  </a:schemeClr>
                </a:solidFill>
              </a:rPr>
            </a:br>
            <a:r>
              <a:rPr lang="en-US" dirty="0">
                <a:solidFill>
                  <a:schemeClr val="accent1">
                    <a:lumMod val="75000"/>
                  </a:schemeClr>
                </a:solidFill>
              </a:rPr>
              <a:t>Global climate action and the role of international negotiations</a:t>
            </a:r>
          </a:p>
        </p:txBody>
      </p:sp>
      <p:sp>
        <p:nvSpPr>
          <p:cNvPr id="3" name="Content Placeholder 2">
            <a:extLst>
              <a:ext uri="{FF2B5EF4-FFF2-40B4-BE49-F238E27FC236}">
                <a16:creationId xmlns:a16="http://schemas.microsoft.com/office/drawing/2014/main" id="{FD5AF9EF-A8FD-3A41-9753-4997176A098B}"/>
              </a:ext>
            </a:extLst>
          </p:cNvPr>
          <p:cNvSpPr>
            <a:spLocks noGrp="1"/>
          </p:cNvSpPr>
          <p:nvPr>
            <p:ph idx="1"/>
          </p:nvPr>
        </p:nvSpPr>
        <p:spPr>
          <a:xfrm>
            <a:off x="447676" y="1374648"/>
            <a:ext cx="4332014" cy="3768852"/>
          </a:xfrm>
        </p:spPr>
        <p:txBody>
          <a:bodyPr>
            <a:normAutofit fontScale="92500"/>
          </a:bodyPr>
          <a:lstStyle/>
          <a:p>
            <a:pPr>
              <a:lnSpc>
                <a:spcPct val="120000"/>
              </a:lnSpc>
              <a:spcBef>
                <a:spcPts val="0"/>
              </a:spcBef>
            </a:pPr>
            <a:r>
              <a:rPr lang="en-US" dirty="0">
                <a:solidFill>
                  <a:schemeClr val="accent1">
                    <a:lumMod val="75000"/>
                  </a:schemeClr>
                </a:solidFill>
                <a:latin typeface="+mj-lt"/>
              </a:rPr>
              <a:t>Negotiations have always had two levels: “Big Cop and little cop” (Biniaz)</a:t>
            </a:r>
          </a:p>
          <a:p>
            <a:pPr lvl="1">
              <a:lnSpc>
                <a:spcPct val="120000"/>
              </a:lnSpc>
              <a:spcBef>
                <a:spcPts val="0"/>
              </a:spcBef>
            </a:pPr>
            <a:r>
              <a:rPr lang="en-US" dirty="0">
                <a:solidFill>
                  <a:schemeClr val="accent1">
                    <a:lumMod val="75000"/>
                  </a:schemeClr>
                </a:solidFill>
                <a:latin typeface="+mj-lt"/>
              </a:rPr>
              <a:t>The Paris Agreement established an architecture of centering the locus of climate action and commitments in </a:t>
            </a:r>
            <a:r>
              <a:rPr lang="en-US" i="1" dirty="0">
                <a:solidFill>
                  <a:schemeClr val="accent1">
                    <a:lumMod val="75000"/>
                  </a:schemeClr>
                </a:solidFill>
                <a:latin typeface="+mj-lt"/>
              </a:rPr>
              <a:t>actions taken outside of the negotiations</a:t>
            </a:r>
          </a:p>
          <a:p>
            <a:pPr lvl="1">
              <a:lnSpc>
                <a:spcPct val="120000"/>
              </a:lnSpc>
              <a:spcBef>
                <a:spcPts val="0"/>
              </a:spcBef>
            </a:pPr>
            <a:r>
              <a:rPr lang="en-US" dirty="0">
                <a:solidFill>
                  <a:schemeClr val="accent1">
                    <a:lumMod val="75000"/>
                  </a:schemeClr>
                </a:solidFill>
                <a:latin typeface="+mj-lt"/>
              </a:rPr>
              <a:t>Big Cop becomes more important as a forcing moment, Little cop remains more narrowly important to make sure goals are adjusted as needed and the architecture is sound</a:t>
            </a:r>
          </a:p>
        </p:txBody>
      </p:sp>
      <p:sp>
        <p:nvSpPr>
          <p:cNvPr id="35" name="Slide Number Placeholder 34">
            <a:extLst>
              <a:ext uri="{FF2B5EF4-FFF2-40B4-BE49-F238E27FC236}">
                <a16:creationId xmlns:a16="http://schemas.microsoft.com/office/drawing/2014/main" id="{3A552FBF-6E03-974D-BEF9-AEF06B7E97EF}"/>
              </a:ext>
            </a:extLst>
          </p:cNvPr>
          <p:cNvSpPr>
            <a:spLocks noGrp="1"/>
          </p:cNvSpPr>
          <p:nvPr>
            <p:ph type="sldNum" sz="quarter" idx="12"/>
          </p:nvPr>
        </p:nvSpPr>
        <p:spPr/>
        <p:txBody>
          <a:bodyPr/>
          <a:lstStyle/>
          <a:p>
            <a:fld id="{F5B146D0-FC57-4F4C-AB83-B5501255B467}" type="slidenum">
              <a:rPr lang="en-US" smtClean="0">
                <a:solidFill>
                  <a:schemeClr val="tx2">
                    <a:lumMod val="75000"/>
                  </a:schemeClr>
                </a:solidFill>
                <a:latin typeface="+mj-lt"/>
              </a:rPr>
              <a:t>6</a:t>
            </a:fld>
            <a:endParaRPr lang="en-US" dirty="0">
              <a:solidFill>
                <a:schemeClr val="tx2">
                  <a:lumMod val="75000"/>
                </a:schemeClr>
              </a:solidFill>
              <a:latin typeface="+mj-lt"/>
            </a:endParaRPr>
          </a:p>
        </p:txBody>
      </p:sp>
      <p:pic>
        <p:nvPicPr>
          <p:cNvPr id="6" name="Picture 5">
            <a:extLst>
              <a:ext uri="{FF2B5EF4-FFF2-40B4-BE49-F238E27FC236}">
                <a16:creationId xmlns:a16="http://schemas.microsoft.com/office/drawing/2014/main" id="{24789A96-2FC0-C84A-9CB0-4C6F5942C072}"/>
              </a:ext>
            </a:extLst>
          </p:cNvPr>
          <p:cNvPicPr>
            <a:picLocks noChangeAspect="1"/>
          </p:cNvPicPr>
          <p:nvPr/>
        </p:nvPicPr>
        <p:blipFill>
          <a:blip r:embed="rId4"/>
          <a:stretch>
            <a:fillRect/>
          </a:stretch>
        </p:blipFill>
        <p:spPr>
          <a:xfrm>
            <a:off x="4960664" y="1622958"/>
            <a:ext cx="4004601" cy="2248297"/>
          </a:xfrm>
          <a:prstGeom prst="rect">
            <a:avLst/>
          </a:prstGeom>
        </p:spPr>
      </p:pic>
    </p:spTree>
    <p:extLst>
      <p:ext uri="{BB962C8B-B14F-4D97-AF65-F5344CB8AC3E}">
        <p14:creationId xmlns:p14="http://schemas.microsoft.com/office/powerpoint/2010/main" val="854709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close up of a sign&#10;&#10;Description automatically generated">
            <a:extLst>
              <a:ext uri="{FF2B5EF4-FFF2-40B4-BE49-F238E27FC236}">
                <a16:creationId xmlns:a16="http://schemas.microsoft.com/office/drawing/2014/main" id="{D43566D2-440E-FE4F-8501-6E1DC663E43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97636" y="234134"/>
            <a:ext cx="1917793" cy="530915"/>
          </a:xfrm>
          <a:prstGeom prst="rect">
            <a:avLst/>
          </a:prstGeom>
        </p:spPr>
      </p:pic>
      <p:sp>
        <p:nvSpPr>
          <p:cNvPr id="35" name="Slide Number Placeholder 34">
            <a:extLst>
              <a:ext uri="{FF2B5EF4-FFF2-40B4-BE49-F238E27FC236}">
                <a16:creationId xmlns:a16="http://schemas.microsoft.com/office/drawing/2014/main" id="{3A552FBF-6E03-974D-BEF9-AEF06B7E97EF}"/>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 typeface="Arial"/>
              <a:buNone/>
              <a:tabLst/>
              <a:defRPr/>
            </a:pPr>
            <a:fld id="{F5B146D0-FC57-4F4C-AB83-B5501255B467}" type="slidenum">
              <a:rPr kumimoji="0" lang="en-US" sz="900" b="0" i="0" u="none" strike="noStrike" kern="1200" cap="none" spc="0" normalizeH="0" baseline="0" noProof="0">
                <a:ln>
                  <a:noFill/>
                </a:ln>
                <a:solidFill>
                  <a:srgbClr val="44546A">
                    <a:lumMod val="75000"/>
                  </a:srgbClr>
                </a:solidFill>
                <a:effectLst/>
                <a:uLnTx/>
                <a:uFillTx/>
                <a:latin typeface="Calibri Light"/>
                <a:ea typeface="+mn-ea"/>
                <a:cs typeface="Arial"/>
                <a:sym typeface="Arial"/>
              </a:rPr>
              <a:pPr marL="0" marR="0" lvl="0" indent="0" algn="r" defTabSz="685800" rtl="0" eaLnBrk="1" fontAlgn="auto" latinLnBrk="0" hangingPunct="1">
                <a:lnSpc>
                  <a:spcPct val="100000"/>
                </a:lnSpc>
                <a:spcBef>
                  <a:spcPts val="0"/>
                </a:spcBef>
                <a:spcAft>
                  <a:spcPts val="0"/>
                </a:spcAft>
                <a:buClrTx/>
                <a:buSzTx/>
                <a:buFont typeface="Arial"/>
                <a:buNone/>
                <a:tabLst/>
                <a:defRPr/>
              </a:pPr>
              <a:t>7</a:t>
            </a:fld>
            <a:endParaRPr kumimoji="0" lang="en-US" sz="900" b="0" i="0" u="none" strike="noStrike" kern="1200" cap="none" spc="0" normalizeH="0" baseline="0" noProof="0" dirty="0">
              <a:ln>
                <a:noFill/>
              </a:ln>
              <a:solidFill>
                <a:srgbClr val="44546A">
                  <a:lumMod val="75000"/>
                </a:srgbClr>
              </a:solidFill>
              <a:effectLst/>
              <a:uLnTx/>
              <a:uFillTx/>
              <a:latin typeface="Calibri Light"/>
              <a:ea typeface="+mn-ea"/>
              <a:cs typeface="Arial"/>
              <a:sym typeface="Arial"/>
            </a:endParaRPr>
          </a:p>
        </p:txBody>
      </p:sp>
      <p:sp>
        <p:nvSpPr>
          <p:cNvPr id="4" name="TextBox 3">
            <a:extLst>
              <a:ext uri="{FF2B5EF4-FFF2-40B4-BE49-F238E27FC236}">
                <a16:creationId xmlns:a16="http://schemas.microsoft.com/office/drawing/2014/main" id="{C236B7DD-3C3F-C046-814D-C6B7C500A7BD}"/>
              </a:ext>
            </a:extLst>
          </p:cNvPr>
          <p:cNvSpPr txBox="1"/>
          <p:nvPr/>
        </p:nvSpPr>
        <p:spPr>
          <a:xfrm>
            <a:off x="1794858" y="1688511"/>
            <a:ext cx="5554283" cy="286232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3000" b="0" i="0" u="none" strike="noStrike" kern="1200" cap="none" spc="0" normalizeH="0" baseline="0" noProof="0" dirty="0">
                <a:ln>
                  <a:noFill/>
                </a:ln>
                <a:solidFill>
                  <a:srgbClr val="4472C4">
                    <a:lumMod val="75000"/>
                  </a:srgbClr>
                </a:solidFill>
                <a:effectLst/>
                <a:uLnTx/>
                <a:uFillTx/>
                <a:latin typeface="Calibri Light" panose="020F0302020204030204" pitchFamily="34" charset="0"/>
                <a:ea typeface="+mn-ea"/>
                <a:cs typeface="Calibri Light" panose="020F0302020204030204" pitchFamily="34" charset="0"/>
                <a:sym typeface="Arial"/>
              </a:rPr>
              <a:t>Is it Ambitious?</a:t>
            </a:r>
          </a:p>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3000" b="0" i="0" u="none" strike="noStrike" kern="1200" cap="none" spc="0" normalizeH="0" baseline="0" noProof="0" dirty="0">
                <a:ln>
                  <a:noFill/>
                </a:ln>
                <a:solidFill>
                  <a:srgbClr val="4472C4">
                    <a:lumMod val="75000"/>
                  </a:srgbClr>
                </a:solidFill>
                <a:effectLst/>
                <a:uLnTx/>
                <a:uFillTx/>
                <a:latin typeface="Calibri Light" panose="020F0302020204030204" pitchFamily="34" charset="0"/>
                <a:ea typeface="+mn-ea"/>
                <a:cs typeface="Calibri Light" panose="020F0302020204030204" pitchFamily="34" charset="0"/>
                <a:sym typeface="Arial"/>
              </a:rPr>
              <a:t>Is it Achievable?</a:t>
            </a:r>
          </a:p>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3000" b="0" i="0" u="none" strike="noStrike" kern="1200" cap="none" spc="0" normalizeH="0" baseline="0" noProof="0" dirty="0">
                <a:ln>
                  <a:noFill/>
                </a:ln>
                <a:solidFill>
                  <a:srgbClr val="4472C4">
                    <a:lumMod val="75000"/>
                  </a:srgbClr>
                </a:solidFill>
                <a:effectLst/>
                <a:uLnTx/>
                <a:uFillTx/>
                <a:latin typeface="Calibri Light" panose="020F0302020204030204" pitchFamily="34" charset="0"/>
                <a:ea typeface="+mn-ea"/>
                <a:cs typeface="Calibri Light" panose="020F0302020204030204" pitchFamily="34" charset="0"/>
                <a:sym typeface="Arial"/>
              </a:rPr>
              <a:t>…</a:t>
            </a:r>
          </a:p>
          <a:p>
            <a:pPr algn="ctr" defTabSz="685800">
              <a:buClrTx/>
              <a:defRPr/>
            </a:pPr>
            <a:r>
              <a:rPr kumimoji="0" lang="en-US" sz="3000" b="0" i="0" u="none" strike="noStrike" kern="1200" cap="none" spc="0" normalizeH="0" baseline="0" noProof="0" dirty="0">
                <a:ln>
                  <a:noFill/>
                </a:ln>
                <a:solidFill>
                  <a:srgbClr val="4472C4">
                    <a:lumMod val="75000"/>
                  </a:srgbClr>
                </a:solidFill>
                <a:effectLst/>
                <a:uLnTx/>
                <a:uFillTx/>
                <a:latin typeface="Calibri Light" panose="020F0302020204030204" pitchFamily="34" charset="0"/>
                <a:ea typeface="+mn-ea"/>
                <a:cs typeface="Calibri Light" panose="020F0302020204030204" pitchFamily="34" charset="0"/>
                <a:sym typeface="Arial"/>
              </a:rPr>
              <a:t>Is it 1.5-Aligned?</a:t>
            </a:r>
          </a:p>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3000" b="0" i="0" u="none" strike="noStrike" kern="1200" cap="none" spc="0" normalizeH="0" baseline="0" noProof="0" dirty="0">
                <a:ln>
                  <a:noFill/>
                </a:ln>
                <a:solidFill>
                  <a:srgbClr val="4472C4">
                    <a:lumMod val="75000"/>
                  </a:srgbClr>
                </a:solidFill>
                <a:effectLst/>
                <a:uLnTx/>
                <a:uFillTx/>
                <a:latin typeface="Calibri Light" panose="020F0302020204030204" pitchFamily="34" charset="0"/>
                <a:ea typeface="+mn-ea"/>
                <a:cs typeface="Calibri Light" panose="020F0302020204030204" pitchFamily="34" charset="0"/>
                <a:sym typeface="Arial"/>
              </a:rPr>
              <a:t>Is it in line with national priorities?</a:t>
            </a:r>
          </a:p>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3000" b="0" i="0" u="none" strike="noStrike" kern="1200" cap="none" spc="0" normalizeH="0" baseline="0" noProof="0" dirty="0">
                <a:ln>
                  <a:noFill/>
                </a:ln>
                <a:solidFill>
                  <a:srgbClr val="4472C4">
                    <a:lumMod val="75000"/>
                  </a:srgbClr>
                </a:solidFill>
                <a:effectLst/>
                <a:uLnTx/>
                <a:uFillTx/>
                <a:latin typeface="Calibri Light" panose="020F0302020204030204" pitchFamily="34" charset="0"/>
                <a:ea typeface="+mn-ea"/>
                <a:cs typeface="Calibri Light" panose="020F0302020204030204" pitchFamily="34" charset="0"/>
                <a:sym typeface="Arial"/>
              </a:rPr>
              <a:t>Is it implemented?</a:t>
            </a:r>
          </a:p>
        </p:txBody>
      </p:sp>
      <p:sp>
        <p:nvSpPr>
          <p:cNvPr id="12" name="Title 1">
            <a:extLst>
              <a:ext uri="{FF2B5EF4-FFF2-40B4-BE49-F238E27FC236}">
                <a16:creationId xmlns:a16="http://schemas.microsoft.com/office/drawing/2014/main" id="{715A0760-6434-C449-B408-1A3C6381E2E2}"/>
              </a:ext>
            </a:extLst>
          </p:cNvPr>
          <p:cNvSpPr>
            <a:spLocks noGrp="1"/>
          </p:cNvSpPr>
          <p:nvPr>
            <p:ph type="title"/>
          </p:nvPr>
        </p:nvSpPr>
        <p:spPr>
          <a:xfrm>
            <a:off x="144653" y="124001"/>
            <a:ext cx="7052983" cy="689372"/>
          </a:xfrm>
        </p:spPr>
        <p:txBody>
          <a:bodyPr>
            <a:normAutofit fontScale="90000"/>
          </a:bodyPr>
          <a:lstStyle/>
          <a:p>
            <a:r>
              <a:rPr lang="en-US" b="1" dirty="0">
                <a:solidFill>
                  <a:schemeClr val="accent1">
                    <a:lumMod val="75000"/>
                  </a:schemeClr>
                </a:solidFill>
              </a:rPr>
              <a:t>The core engine of Paris is the NDC</a:t>
            </a:r>
            <a:br>
              <a:rPr lang="en-US" b="1" dirty="0">
                <a:solidFill>
                  <a:schemeClr val="accent1">
                    <a:lumMod val="75000"/>
                  </a:schemeClr>
                </a:solidFill>
              </a:rPr>
            </a:br>
            <a:r>
              <a:rPr lang="en-US" b="1" dirty="0">
                <a:solidFill>
                  <a:schemeClr val="accent1">
                    <a:lumMod val="75000"/>
                  </a:schemeClr>
                </a:solidFill>
              </a:rPr>
              <a:t>What makes a good climate target?</a:t>
            </a:r>
            <a:endParaRPr lang="en-US" dirty="0">
              <a:solidFill>
                <a:schemeClr val="accent1">
                  <a:lumMod val="75000"/>
                </a:schemeClr>
              </a:solidFill>
            </a:endParaRPr>
          </a:p>
        </p:txBody>
      </p:sp>
    </p:spTree>
    <p:extLst>
      <p:ext uri="{BB962C8B-B14F-4D97-AF65-F5344CB8AC3E}">
        <p14:creationId xmlns:p14="http://schemas.microsoft.com/office/powerpoint/2010/main" val="1253271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B6229-D06D-584C-AED3-C009CF663FF8}"/>
              </a:ext>
            </a:extLst>
          </p:cNvPr>
          <p:cNvSpPr>
            <a:spLocks noGrp="1"/>
          </p:cNvSpPr>
          <p:nvPr>
            <p:ph type="title"/>
          </p:nvPr>
        </p:nvSpPr>
        <p:spPr>
          <a:xfrm>
            <a:off x="144653" y="314326"/>
            <a:ext cx="7052983" cy="689372"/>
          </a:xfrm>
        </p:spPr>
        <p:txBody>
          <a:bodyPr>
            <a:normAutofit fontScale="90000"/>
          </a:bodyPr>
          <a:lstStyle/>
          <a:p>
            <a:r>
              <a:rPr lang="en-US" b="1" dirty="0">
                <a:solidFill>
                  <a:schemeClr val="accent1">
                    <a:lumMod val="75000"/>
                  </a:schemeClr>
                </a:solidFill>
              </a:rPr>
              <a:t>What did we get in 2021? </a:t>
            </a:r>
            <a:br>
              <a:rPr lang="en-US" dirty="0">
                <a:solidFill>
                  <a:schemeClr val="accent1">
                    <a:lumMod val="75000"/>
                  </a:schemeClr>
                </a:solidFill>
              </a:rPr>
            </a:br>
            <a:r>
              <a:rPr lang="en-US" dirty="0">
                <a:solidFill>
                  <a:schemeClr val="accent1">
                    <a:lumMod val="75000"/>
                  </a:schemeClr>
                </a:solidFill>
              </a:rPr>
              <a:t>Pre-COP26</a:t>
            </a:r>
          </a:p>
        </p:txBody>
      </p:sp>
      <p:sp>
        <p:nvSpPr>
          <p:cNvPr id="3" name="Content Placeholder 2">
            <a:extLst>
              <a:ext uri="{FF2B5EF4-FFF2-40B4-BE49-F238E27FC236}">
                <a16:creationId xmlns:a16="http://schemas.microsoft.com/office/drawing/2014/main" id="{FD5AF9EF-A8FD-3A41-9753-4997176A098B}"/>
              </a:ext>
            </a:extLst>
          </p:cNvPr>
          <p:cNvSpPr>
            <a:spLocks noGrp="1"/>
          </p:cNvSpPr>
          <p:nvPr>
            <p:ph idx="1"/>
          </p:nvPr>
        </p:nvSpPr>
        <p:spPr>
          <a:xfrm>
            <a:off x="382778" y="1433583"/>
            <a:ext cx="5829300" cy="3303735"/>
          </a:xfrm>
        </p:spPr>
        <p:txBody>
          <a:bodyPr>
            <a:normAutofit/>
          </a:bodyPr>
          <a:lstStyle/>
          <a:p>
            <a:pPr>
              <a:lnSpc>
                <a:spcPct val="120000"/>
              </a:lnSpc>
              <a:spcBef>
                <a:spcPts val="0"/>
              </a:spcBef>
            </a:pPr>
            <a:r>
              <a:rPr lang="en-US" dirty="0">
                <a:solidFill>
                  <a:schemeClr val="accent1">
                    <a:lumMod val="75000"/>
                  </a:schemeClr>
                </a:solidFill>
                <a:latin typeface="Calibri Light" panose="020F0302020204030204" pitchFamily="34" charset="0"/>
                <a:cs typeface="Calibri Light" panose="020F0302020204030204" pitchFamily="34" charset="0"/>
              </a:rPr>
              <a:t>Enhanced U.S. Action</a:t>
            </a:r>
          </a:p>
          <a:p>
            <a:pPr lvl="1">
              <a:lnSpc>
                <a:spcPct val="120000"/>
              </a:lnSpc>
              <a:spcBef>
                <a:spcPts val="0"/>
              </a:spcBef>
            </a:pPr>
            <a:r>
              <a:rPr lang="en-US" sz="1500" dirty="0">
                <a:solidFill>
                  <a:schemeClr val="accent1">
                    <a:lumMod val="75000"/>
                  </a:schemeClr>
                </a:solidFill>
                <a:latin typeface="Calibri Light" panose="020F0302020204030204" pitchFamily="34" charset="0"/>
                <a:cs typeface="Calibri Light" panose="020F0302020204030204" pitchFamily="34" charset="0"/>
              </a:rPr>
              <a:t>United States rejoins Paris; U.S. 2030 climate target; new U.S. 2050 net zero goal and long-term strategy; U.S. domestic actions including from Bipartisan Infrastructure Deal from Congress</a:t>
            </a:r>
          </a:p>
          <a:p>
            <a:pPr>
              <a:lnSpc>
                <a:spcPct val="120000"/>
              </a:lnSpc>
              <a:spcBef>
                <a:spcPts val="0"/>
              </a:spcBef>
            </a:pPr>
            <a:r>
              <a:rPr lang="en-US" dirty="0">
                <a:solidFill>
                  <a:schemeClr val="accent1">
                    <a:lumMod val="75000"/>
                  </a:schemeClr>
                </a:solidFill>
                <a:latin typeface="Calibri Light" panose="020F0302020204030204" pitchFamily="34" charset="0"/>
                <a:cs typeface="Calibri Light" panose="020F0302020204030204" pitchFamily="34" charset="0"/>
              </a:rPr>
              <a:t>Enhanced country targets (NDCs) for 2030</a:t>
            </a:r>
          </a:p>
          <a:p>
            <a:pPr lvl="1">
              <a:lnSpc>
                <a:spcPct val="120000"/>
              </a:lnSpc>
              <a:spcBef>
                <a:spcPts val="0"/>
              </a:spcBef>
            </a:pPr>
            <a:r>
              <a:rPr lang="en-US" sz="1500" dirty="0">
                <a:solidFill>
                  <a:schemeClr val="accent1">
                    <a:lumMod val="75000"/>
                  </a:schemeClr>
                </a:solidFill>
                <a:latin typeface="Calibri Light" panose="020F0302020204030204" pitchFamily="34" charset="0"/>
                <a:cs typeface="Calibri Light" panose="020F0302020204030204" pitchFamily="34" charset="0"/>
              </a:rPr>
              <a:t>with strong contributions from particularly the G7 economies representing 65% of global emissions</a:t>
            </a:r>
          </a:p>
          <a:p>
            <a:pPr>
              <a:lnSpc>
                <a:spcPct val="120000"/>
              </a:lnSpc>
              <a:spcBef>
                <a:spcPts val="0"/>
              </a:spcBef>
            </a:pPr>
            <a:r>
              <a:rPr lang="en-US" dirty="0">
                <a:solidFill>
                  <a:schemeClr val="accent1">
                    <a:lumMod val="75000"/>
                  </a:schemeClr>
                </a:solidFill>
                <a:latin typeface="Calibri Light" panose="020F0302020204030204" pitchFamily="34" charset="0"/>
                <a:cs typeface="Calibri Light" panose="020F0302020204030204" pitchFamily="34" charset="0"/>
              </a:rPr>
              <a:t>A flurry of new 2050 or midcentury net zero goals</a:t>
            </a:r>
          </a:p>
          <a:p>
            <a:pPr lvl="1">
              <a:lnSpc>
                <a:spcPct val="120000"/>
              </a:lnSpc>
              <a:spcBef>
                <a:spcPts val="0"/>
              </a:spcBef>
            </a:pPr>
            <a:r>
              <a:rPr lang="en-US" sz="1500" dirty="0">
                <a:solidFill>
                  <a:schemeClr val="accent1">
                    <a:lumMod val="75000"/>
                  </a:schemeClr>
                </a:solidFill>
                <a:latin typeface="Calibri Light" panose="020F0302020204030204" pitchFamily="34" charset="0"/>
                <a:cs typeface="Calibri Light" panose="020F0302020204030204" pitchFamily="34" charset="0"/>
              </a:rPr>
              <a:t>Roughly 90% of emissions now covered</a:t>
            </a:r>
          </a:p>
          <a:p>
            <a:pPr>
              <a:lnSpc>
                <a:spcPct val="120000"/>
              </a:lnSpc>
              <a:spcBef>
                <a:spcPts val="0"/>
              </a:spcBef>
            </a:pPr>
            <a:r>
              <a:rPr lang="en-US" dirty="0">
                <a:solidFill>
                  <a:schemeClr val="accent1">
                    <a:lumMod val="75000"/>
                  </a:schemeClr>
                </a:solidFill>
                <a:latin typeface="Calibri Light" panose="020F0302020204030204" pitchFamily="34" charset="0"/>
                <a:cs typeface="Calibri Light" panose="020F0302020204030204" pitchFamily="34" charset="0"/>
              </a:rPr>
              <a:t>Continued expansion of implementation</a:t>
            </a:r>
          </a:p>
        </p:txBody>
      </p:sp>
      <p:sp>
        <p:nvSpPr>
          <p:cNvPr id="35" name="Slide Number Placeholder 34">
            <a:extLst>
              <a:ext uri="{FF2B5EF4-FFF2-40B4-BE49-F238E27FC236}">
                <a16:creationId xmlns:a16="http://schemas.microsoft.com/office/drawing/2014/main" id="{3A552FBF-6E03-974D-BEF9-AEF06B7E97EF}"/>
              </a:ext>
            </a:extLst>
          </p:cNvPr>
          <p:cNvSpPr>
            <a:spLocks noGrp="1"/>
          </p:cNvSpPr>
          <p:nvPr>
            <p:ph type="sldNum" sz="quarter" idx="12"/>
          </p:nvPr>
        </p:nvSpPr>
        <p:spPr/>
        <p:txBody>
          <a:bodyPr/>
          <a:lstStyle/>
          <a:p>
            <a:fld id="{F5B146D0-FC57-4F4C-AB83-B5501255B467}" type="slidenum">
              <a:rPr lang="en-US" smtClean="0">
                <a:solidFill>
                  <a:schemeClr val="tx2">
                    <a:lumMod val="75000"/>
                  </a:schemeClr>
                </a:solidFill>
                <a:latin typeface="+mj-lt"/>
              </a:rPr>
              <a:t>8</a:t>
            </a:fld>
            <a:endParaRPr lang="en-US" dirty="0">
              <a:solidFill>
                <a:schemeClr val="tx2">
                  <a:lumMod val="75000"/>
                </a:schemeClr>
              </a:solidFill>
              <a:latin typeface="+mj-lt"/>
            </a:endParaRPr>
          </a:p>
        </p:txBody>
      </p:sp>
      <p:pic>
        <p:nvPicPr>
          <p:cNvPr id="9" name="Picture 8">
            <a:extLst>
              <a:ext uri="{FF2B5EF4-FFF2-40B4-BE49-F238E27FC236}">
                <a16:creationId xmlns:a16="http://schemas.microsoft.com/office/drawing/2014/main" id="{14A3D346-27B9-9247-BFF1-FD025AD8AAF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69324" y="120358"/>
            <a:ext cx="2383155" cy="1249562"/>
          </a:xfrm>
          <a:prstGeom prst="rect">
            <a:avLst/>
          </a:prstGeom>
        </p:spPr>
      </p:pic>
      <p:pic>
        <p:nvPicPr>
          <p:cNvPr id="10" name="Picture 9">
            <a:extLst>
              <a:ext uri="{FF2B5EF4-FFF2-40B4-BE49-F238E27FC236}">
                <a16:creationId xmlns:a16="http://schemas.microsoft.com/office/drawing/2014/main" id="{06257F37-C96A-7C4B-B955-22D3C849579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85887" y="3750192"/>
            <a:ext cx="1832603" cy="1027402"/>
          </a:xfrm>
          <a:prstGeom prst="rect">
            <a:avLst/>
          </a:prstGeom>
        </p:spPr>
      </p:pic>
      <p:pic>
        <p:nvPicPr>
          <p:cNvPr id="11" name="Picture 10">
            <a:extLst>
              <a:ext uri="{FF2B5EF4-FFF2-40B4-BE49-F238E27FC236}">
                <a16:creationId xmlns:a16="http://schemas.microsoft.com/office/drawing/2014/main" id="{035EC435-657B-404D-98E8-C0E0F69D0A1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085887" y="1445440"/>
            <a:ext cx="1866592" cy="1027400"/>
          </a:xfrm>
          <a:prstGeom prst="rect">
            <a:avLst/>
          </a:prstGeom>
        </p:spPr>
      </p:pic>
      <p:pic>
        <p:nvPicPr>
          <p:cNvPr id="12" name="Picture 11">
            <a:extLst>
              <a:ext uri="{FF2B5EF4-FFF2-40B4-BE49-F238E27FC236}">
                <a16:creationId xmlns:a16="http://schemas.microsoft.com/office/drawing/2014/main" id="{11AA718C-0F2A-B540-B6CE-7128A2DFC25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04921" y="2571750"/>
            <a:ext cx="1847558" cy="1027401"/>
          </a:xfrm>
          <a:prstGeom prst="rect">
            <a:avLst/>
          </a:prstGeom>
        </p:spPr>
      </p:pic>
    </p:spTree>
    <p:extLst>
      <p:ext uri="{BB962C8B-B14F-4D97-AF65-F5344CB8AC3E}">
        <p14:creationId xmlns:p14="http://schemas.microsoft.com/office/powerpoint/2010/main" val="1678429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close up of a sign&#10;&#10;Description automatically generated">
            <a:extLst>
              <a:ext uri="{FF2B5EF4-FFF2-40B4-BE49-F238E27FC236}">
                <a16:creationId xmlns:a16="http://schemas.microsoft.com/office/drawing/2014/main" id="{D43566D2-440E-FE4F-8501-6E1DC663E43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97636" y="234134"/>
            <a:ext cx="1917793" cy="530915"/>
          </a:xfrm>
          <a:prstGeom prst="rect">
            <a:avLst/>
          </a:prstGeom>
        </p:spPr>
      </p:pic>
      <p:sp>
        <p:nvSpPr>
          <p:cNvPr id="2" name="Title 1">
            <a:extLst>
              <a:ext uri="{FF2B5EF4-FFF2-40B4-BE49-F238E27FC236}">
                <a16:creationId xmlns:a16="http://schemas.microsoft.com/office/drawing/2014/main" id="{D2AB6229-D06D-584C-AED3-C009CF663FF8}"/>
              </a:ext>
            </a:extLst>
          </p:cNvPr>
          <p:cNvSpPr>
            <a:spLocks noGrp="1"/>
          </p:cNvSpPr>
          <p:nvPr>
            <p:ph type="title"/>
          </p:nvPr>
        </p:nvSpPr>
        <p:spPr>
          <a:xfrm>
            <a:off x="144653" y="314326"/>
            <a:ext cx="7052983" cy="689372"/>
          </a:xfrm>
        </p:spPr>
        <p:txBody>
          <a:bodyPr>
            <a:normAutofit fontScale="90000"/>
          </a:bodyPr>
          <a:lstStyle/>
          <a:p>
            <a:r>
              <a:rPr lang="en-US" b="1" dirty="0">
                <a:solidFill>
                  <a:schemeClr val="accent1">
                    <a:lumMod val="75000"/>
                  </a:schemeClr>
                </a:solidFill>
                <a:latin typeface="Calibri Light" panose="020F0302020204030204" pitchFamily="34" charset="0"/>
                <a:cs typeface="Calibri Light" panose="020F0302020204030204" pitchFamily="34" charset="0"/>
              </a:rPr>
              <a:t>What did we get in 2021? </a:t>
            </a:r>
            <a:br>
              <a:rPr lang="en-US" dirty="0">
                <a:solidFill>
                  <a:schemeClr val="accent1">
                    <a:lumMod val="75000"/>
                  </a:schemeClr>
                </a:solidFill>
                <a:latin typeface="Calibri Light" panose="020F0302020204030204" pitchFamily="34" charset="0"/>
                <a:cs typeface="Calibri Light" panose="020F0302020204030204" pitchFamily="34" charset="0"/>
              </a:rPr>
            </a:br>
            <a:r>
              <a:rPr lang="en-US" dirty="0">
                <a:solidFill>
                  <a:schemeClr val="accent1">
                    <a:lumMod val="75000"/>
                  </a:schemeClr>
                </a:solidFill>
                <a:latin typeface="Calibri Light" panose="020F0302020204030204" pitchFamily="34" charset="0"/>
                <a:cs typeface="Calibri Light" panose="020F0302020204030204" pitchFamily="34" charset="0"/>
              </a:rPr>
              <a:t>At COP26</a:t>
            </a:r>
          </a:p>
        </p:txBody>
      </p:sp>
      <p:sp>
        <p:nvSpPr>
          <p:cNvPr id="3" name="Content Placeholder 2">
            <a:extLst>
              <a:ext uri="{FF2B5EF4-FFF2-40B4-BE49-F238E27FC236}">
                <a16:creationId xmlns:a16="http://schemas.microsoft.com/office/drawing/2014/main" id="{FD5AF9EF-A8FD-3A41-9753-4997176A098B}"/>
              </a:ext>
            </a:extLst>
          </p:cNvPr>
          <p:cNvSpPr>
            <a:spLocks noGrp="1"/>
          </p:cNvSpPr>
          <p:nvPr>
            <p:ph idx="1"/>
          </p:nvPr>
        </p:nvSpPr>
        <p:spPr>
          <a:xfrm>
            <a:off x="628650" y="1083888"/>
            <a:ext cx="4591244" cy="3922023"/>
          </a:xfrm>
        </p:spPr>
        <p:txBody>
          <a:bodyPr>
            <a:normAutofit fontScale="92500" lnSpcReduction="10000"/>
          </a:bodyPr>
          <a:lstStyle/>
          <a:p>
            <a:pPr>
              <a:lnSpc>
                <a:spcPct val="120000"/>
              </a:lnSpc>
              <a:spcBef>
                <a:spcPts val="0"/>
              </a:spcBef>
            </a:pPr>
            <a:r>
              <a:rPr lang="en-US" dirty="0">
                <a:solidFill>
                  <a:schemeClr val="accent1">
                    <a:lumMod val="75000"/>
                  </a:schemeClr>
                </a:solidFill>
                <a:latin typeface="Calibri Light" panose="020F0302020204030204" pitchFamily="34" charset="0"/>
                <a:cs typeface="Calibri Light" panose="020F0302020204030204" pitchFamily="34" charset="0"/>
              </a:rPr>
              <a:t>Little COP</a:t>
            </a:r>
          </a:p>
          <a:p>
            <a:pPr lvl="1">
              <a:lnSpc>
                <a:spcPct val="120000"/>
              </a:lnSpc>
              <a:spcBef>
                <a:spcPts val="0"/>
              </a:spcBef>
            </a:pPr>
            <a:r>
              <a:rPr lang="en-US" dirty="0">
                <a:solidFill>
                  <a:schemeClr val="accent1">
                    <a:lumMod val="75000"/>
                  </a:schemeClr>
                </a:solidFill>
                <a:latin typeface="Calibri Light" panose="020F0302020204030204" pitchFamily="34" charset="0"/>
                <a:cs typeface="Calibri Light" panose="020F0302020204030204" pitchFamily="34" charset="0"/>
              </a:rPr>
              <a:t>Language around 1.5</a:t>
            </a:r>
          </a:p>
          <a:p>
            <a:pPr lvl="1">
              <a:lnSpc>
                <a:spcPct val="120000"/>
              </a:lnSpc>
              <a:spcBef>
                <a:spcPts val="0"/>
              </a:spcBef>
            </a:pPr>
            <a:r>
              <a:rPr lang="en-US" dirty="0">
                <a:solidFill>
                  <a:schemeClr val="accent1">
                    <a:lumMod val="75000"/>
                  </a:schemeClr>
                </a:solidFill>
                <a:latin typeface="Calibri Light" panose="020F0302020204030204" pitchFamily="34" charset="0"/>
                <a:cs typeface="Calibri Light" panose="020F0302020204030204" pitchFamily="34" charset="0"/>
              </a:rPr>
              <a:t>Much attention on “phase out” vs. “phase down”</a:t>
            </a:r>
          </a:p>
          <a:p>
            <a:pPr lvl="1">
              <a:lnSpc>
                <a:spcPct val="120000"/>
              </a:lnSpc>
              <a:spcBef>
                <a:spcPts val="0"/>
              </a:spcBef>
            </a:pPr>
            <a:r>
              <a:rPr lang="en-US" dirty="0">
                <a:solidFill>
                  <a:schemeClr val="accent1">
                    <a:lumMod val="75000"/>
                  </a:schemeClr>
                </a:solidFill>
                <a:latin typeface="Calibri Light" panose="020F0302020204030204" pitchFamily="34" charset="0"/>
                <a:cs typeface="Calibri Light" panose="020F0302020204030204" pitchFamily="34" charset="0"/>
              </a:rPr>
              <a:t>Mechanisms of Paris including the “Paris Rulebook” </a:t>
            </a:r>
          </a:p>
          <a:p>
            <a:pPr lvl="1">
              <a:lnSpc>
                <a:spcPct val="120000"/>
              </a:lnSpc>
              <a:spcBef>
                <a:spcPts val="0"/>
              </a:spcBef>
            </a:pPr>
            <a:r>
              <a:rPr lang="en-US" dirty="0">
                <a:solidFill>
                  <a:schemeClr val="accent1">
                    <a:lumMod val="75000"/>
                  </a:schemeClr>
                </a:solidFill>
                <a:latin typeface="Calibri Light" panose="020F0302020204030204" pitchFamily="34" charset="0"/>
                <a:cs typeface="Calibri Light" panose="020F0302020204030204" pitchFamily="34" charset="0"/>
              </a:rPr>
              <a:t>Ratchet: Countries enhance NDCs in 2022</a:t>
            </a:r>
          </a:p>
          <a:p>
            <a:pPr>
              <a:lnSpc>
                <a:spcPct val="120000"/>
              </a:lnSpc>
              <a:spcBef>
                <a:spcPts val="0"/>
              </a:spcBef>
            </a:pPr>
            <a:r>
              <a:rPr lang="en-US" dirty="0">
                <a:solidFill>
                  <a:schemeClr val="accent1">
                    <a:lumMod val="75000"/>
                  </a:schemeClr>
                </a:solidFill>
                <a:latin typeface="Calibri Light" panose="020F0302020204030204" pitchFamily="34" charset="0"/>
                <a:cs typeface="Calibri Light" panose="020F0302020204030204" pitchFamily="34" charset="0"/>
              </a:rPr>
              <a:t>Big COP</a:t>
            </a:r>
          </a:p>
          <a:p>
            <a:pPr lvl="1">
              <a:lnSpc>
                <a:spcPct val="120000"/>
              </a:lnSpc>
              <a:spcBef>
                <a:spcPts val="0"/>
              </a:spcBef>
            </a:pPr>
            <a:r>
              <a:rPr lang="en-US" dirty="0">
                <a:solidFill>
                  <a:schemeClr val="accent1">
                    <a:lumMod val="75000"/>
                  </a:schemeClr>
                </a:solidFill>
                <a:latin typeface="Calibri Light" panose="020F0302020204030204" pitchFamily="34" charset="0"/>
                <a:cs typeface="Calibri Light" panose="020F0302020204030204" pitchFamily="34" charset="0"/>
              </a:rPr>
              <a:t>Methane </a:t>
            </a:r>
          </a:p>
          <a:p>
            <a:pPr lvl="1">
              <a:lnSpc>
                <a:spcPct val="120000"/>
              </a:lnSpc>
              <a:spcBef>
                <a:spcPts val="0"/>
              </a:spcBef>
            </a:pPr>
            <a:r>
              <a:rPr lang="en-US" dirty="0">
                <a:solidFill>
                  <a:schemeClr val="accent1">
                    <a:lumMod val="75000"/>
                  </a:schemeClr>
                </a:solidFill>
                <a:latin typeface="Calibri Light" panose="020F0302020204030204" pitchFamily="34" charset="0"/>
                <a:cs typeface="Calibri Light" panose="020F0302020204030204" pitchFamily="34" charset="0"/>
              </a:rPr>
              <a:t>US-China Joint Glasgow Declaration</a:t>
            </a:r>
          </a:p>
          <a:p>
            <a:pPr lvl="1">
              <a:lnSpc>
                <a:spcPct val="120000"/>
              </a:lnSpc>
              <a:spcBef>
                <a:spcPts val="0"/>
              </a:spcBef>
            </a:pPr>
            <a:r>
              <a:rPr lang="en-US" dirty="0">
                <a:solidFill>
                  <a:schemeClr val="accent1">
                    <a:lumMod val="75000"/>
                  </a:schemeClr>
                </a:solidFill>
                <a:latin typeface="Calibri Light" panose="020F0302020204030204" pitchFamily="34" charset="0"/>
                <a:cs typeface="Calibri Light" panose="020F0302020204030204" pitchFamily="34" charset="0"/>
              </a:rPr>
              <a:t>Forests Declaration, First Movers Coalition, and others</a:t>
            </a:r>
          </a:p>
          <a:p>
            <a:pPr lvl="1">
              <a:lnSpc>
                <a:spcPct val="120000"/>
              </a:lnSpc>
              <a:spcBef>
                <a:spcPts val="0"/>
              </a:spcBef>
            </a:pPr>
            <a:r>
              <a:rPr lang="en-US" dirty="0">
                <a:solidFill>
                  <a:schemeClr val="accent1">
                    <a:lumMod val="75000"/>
                  </a:schemeClr>
                </a:solidFill>
                <a:latin typeface="Calibri Light" panose="020F0302020204030204" pitchFamily="34" charset="0"/>
                <a:cs typeface="Calibri Light" panose="020F0302020204030204" pitchFamily="34" charset="0"/>
              </a:rPr>
              <a:t>JET-P South Africa</a:t>
            </a:r>
          </a:p>
          <a:p>
            <a:pPr>
              <a:lnSpc>
                <a:spcPct val="120000"/>
              </a:lnSpc>
              <a:spcBef>
                <a:spcPts val="0"/>
              </a:spcBef>
            </a:pPr>
            <a:endParaRPr lang="en-US" sz="1500" dirty="0">
              <a:solidFill>
                <a:schemeClr val="accent1">
                  <a:lumMod val="75000"/>
                </a:schemeClr>
              </a:solidFill>
              <a:latin typeface="Calibri Light" panose="020F0302020204030204" pitchFamily="34" charset="0"/>
              <a:cs typeface="Calibri Light" panose="020F0302020204030204" pitchFamily="34" charset="0"/>
            </a:endParaRPr>
          </a:p>
        </p:txBody>
      </p:sp>
      <p:sp>
        <p:nvSpPr>
          <p:cNvPr id="35" name="Slide Number Placeholder 34">
            <a:extLst>
              <a:ext uri="{FF2B5EF4-FFF2-40B4-BE49-F238E27FC236}">
                <a16:creationId xmlns:a16="http://schemas.microsoft.com/office/drawing/2014/main" id="{3A552FBF-6E03-974D-BEF9-AEF06B7E97EF}"/>
              </a:ext>
            </a:extLst>
          </p:cNvPr>
          <p:cNvSpPr>
            <a:spLocks noGrp="1"/>
          </p:cNvSpPr>
          <p:nvPr>
            <p:ph type="sldNum" sz="quarter" idx="12"/>
          </p:nvPr>
        </p:nvSpPr>
        <p:spPr/>
        <p:txBody>
          <a:bodyPr/>
          <a:lstStyle/>
          <a:p>
            <a:fld id="{F5B146D0-FC57-4F4C-AB83-B5501255B467}" type="slidenum">
              <a:rPr lang="en-US" smtClean="0">
                <a:solidFill>
                  <a:schemeClr val="tx2">
                    <a:lumMod val="75000"/>
                  </a:schemeClr>
                </a:solidFill>
                <a:latin typeface="Calibri Light" panose="020F0302020204030204" pitchFamily="34" charset="0"/>
                <a:cs typeface="Calibri Light" panose="020F0302020204030204" pitchFamily="34" charset="0"/>
              </a:rPr>
              <a:t>9</a:t>
            </a:fld>
            <a:endParaRPr lang="en-US" dirty="0">
              <a:solidFill>
                <a:schemeClr val="tx2">
                  <a:lumMod val="75000"/>
                </a:schemeClr>
              </a:solidFill>
              <a:latin typeface="Calibri Light" panose="020F0302020204030204" pitchFamily="34" charset="0"/>
              <a:cs typeface="Calibri Light" panose="020F0302020204030204" pitchFamily="34" charset="0"/>
            </a:endParaRPr>
          </a:p>
        </p:txBody>
      </p:sp>
      <p:pic>
        <p:nvPicPr>
          <p:cNvPr id="4" name="Picture 3">
            <a:extLst>
              <a:ext uri="{FF2B5EF4-FFF2-40B4-BE49-F238E27FC236}">
                <a16:creationId xmlns:a16="http://schemas.microsoft.com/office/drawing/2014/main" id="{58BD23E9-BE40-6F44-9DA2-6FE03830A40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90858" y="1152525"/>
            <a:ext cx="3810000" cy="2143125"/>
          </a:xfrm>
          <a:prstGeom prst="rect">
            <a:avLst/>
          </a:prstGeom>
        </p:spPr>
      </p:pic>
      <p:pic>
        <p:nvPicPr>
          <p:cNvPr id="6" name="Picture 5">
            <a:extLst>
              <a:ext uri="{FF2B5EF4-FFF2-40B4-BE49-F238E27FC236}">
                <a16:creationId xmlns:a16="http://schemas.microsoft.com/office/drawing/2014/main" id="{C271AB48-8478-6349-A324-8BEFB188D46C}"/>
              </a:ext>
            </a:extLst>
          </p:cNvPr>
          <p:cNvPicPr>
            <a:picLocks noChangeAspect="1"/>
          </p:cNvPicPr>
          <p:nvPr/>
        </p:nvPicPr>
        <p:blipFill>
          <a:blip r:embed="rId5"/>
          <a:stretch>
            <a:fillRect/>
          </a:stretch>
        </p:blipFill>
        <p:spPr>
          <a:xfrm>
            <a:off x="7904917" y="3495288"/>
            <a:ext cx="1148315" cy="1169194"/>
          </a:xfrm>
          <a:prstGeom prst="rect">
            <a:avLst/>
          </a:prstGeom>
        </p:spPr>
      </p:pic>
      <p:pic>
        <p:nvPicPr>
          <p:cNvPr id="7" name="Picture 6">
            <a:extLst>
              <a:ext uri="{FF2B5EF4-FFF2-40B4-BE49-F238E27FC236}">
                <a16:creationId xmlns:a16="http://schemas.microsoft.com/office/drawing/2014/main" id="{F8336CF7-B804-4649-B411-85997C3F4DA8}"/>
              </a:ext>
            </a:extLst>
          </p:cNvPr>
          <p:cNvPicPr>
            <a:picLocks noChangeAspect="1"/>
          </p:cNvPicPr>
          <p:nvPr/>
        </p:nvPicPr>
        <p:blipFill>
          <a:blip r:embed="rId6"/>
          <a:stretch>
            <a:fillRect/>
          </a:stretch>
        </p:blipFill>
        <p:spPr>
          <a:xfrm>
            <a:off x="5631904" y="3406378"/>
            <a:ext cx="2202050" cy="1613716"/>
          </a:xfrm>
          <a:prstGeom prst="rect">
            <a:avLst/>
          </a:prstGeom>
        </p:spPr>
      </p:pic>
    </p:spTree>
    <p:extLst>
      <p:ext uri="{BB962C8B-B14F-4D97-AF65-F5344CB8AC3E}">
        <p14:creationId xmlns:p14="http://schemas.microsoft.com/office/powerpoint/2010/main" val="846915522"/>
      </p:ext>
    </p:extLst>
  </p:cSld>
  <p:clrMapOvr>
    <a:masterClrMapping/>
  </p:clrMapOvr>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Basic Dec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3283</TotalTime>
  <Words>2322</Words>
  <Application>Microsoft Macintosh PowerPoint</Application>
  <PresentationFormat>On-screen Show (16:9)</PresentationFormat>
  <Paragraphs>221</Paragraphs>
  <Slides>25</Slides>
  <Notes>25</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25</vt:i4>
      </vt:variant>
    </vt:vector>
  </HeadingPairs>
  <TitlesOfParts>
    <vt:vector size="37" baseType="lpstr">
      <vt:lpstr>Calibri Light</vt:lpstr>
      <vt:lpstr>Franklin Gothic</vt:lpstr>
      <vt:lpstr>Arial</vt:lpstr>
      <vt:lpstr>Libre Franklin</vt:lpstr>
      <vt:lpstr>Times New Roman</vt:lpstr>
      <vt:lpstr>Calibri</vt:lpstr>
      <vt:lpstr>Avenir</vt:lpstr>
      <vt:lpstr>Franklin Gothic Book</vt:lpstr>
      <vt:lpstr>2_Office Theme</vt:lpstr>
      <vt:lpstr>1_Office Theme</vt:lpstr>
      <vt:lpstr>3_Office Theme</vt:lpstr>
      <vt:lpstr>Basic Deck</vt:lpstr>
      <vt:lpstr>PowerPoint Presentation</vt:lpstr>
      <vt:lpstr>The Center for Global Sustainability  Through world-leading research and policy engagement, we change the way that governments, businesses, and people see possibilities for—and implement—ambitious climate action.</vt:lpstr>
      <vt:lpstr>CGS is a research center at the University of Maryland supporting global, national, and state climate discussions </vt:lpstr>
      <vt:lpstr>The World’s Question: Can we reach a 1.5-degree C trajectory?</vt:lpstr>
      <vt:lpstr>An initial framing note: Global climate action and the role of international negotiations</vt:lpstr>
      <vt:lpstr>An initial framing note: Global climate action and the role of international negotiations</vt:lpstr>
      <vt:lpstr>The core engine of Paris is the NDC What makes a good climate target?</vt:lpstr>
      <vt:lpstr>What did we get in 2021?  Pre-COP26</vt:lpstr>
      <vt:lpstr>What did we get in 2021?  At COP26</vt:lpstr>
      <vt:lpstr>What did we get in 2022?  At COP27</vt:lpstr>
      <vt:lpstr>Where does all of that leave us today? Constituting the global picture through NDCs</vt:lpstr>
      <vt:lpstr>Where does all of that leave us today? The global picture (a)</vt:lpstr>
      <vt:lpstr>Where does all of that leave us today? The global picture (b)</vt:lpstr>
      <vt:lpstr>What can we expect for 2023? </vt:lpstr>
      <vt:lpstr>Thank You</vt:lpstr>
      <vt:lpstr>Let’s look at the United States as one example 2030 NDC and Long-Term Climate Strategy</vt:lpstr>
      <vt:lpstr>Reaching a Global Net Zero Economy will require integration of near-term economic and development goals, NDCs, and national long-term strategies</vt:lpstr>
      <vt:lpstr>An “All of Society” national climate strategy combines policies at national and subnational levels, as well as actions from private sector and civil society</vt:lpstr>
      <vt:lpstr>Climate Policy in the United States: Overview Three Broad Categories Driving Action in the “All of Society” strategy</vt:lpstr>
      <vt:lpstr>U.S. 2030 goal is achievable with a continuing set of policies and actions that are now being put in place</vt:lpstr>
      <vt:lpstr>PowerPoint Presentation</vt:lpstr>
      <vt:lpstr>PowerPoint Presentation</vt:lpstr>
      <vt:lpstr>Pathways to Net-Zero in the United States Require Action Across All Sectors and Gases</vt:lpstr>
      <vt:lpstr>Steps toward Enhancing targets</vt:lpstr>
      <vt:lpstr>Focusing our effort: G20 Enhancement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Nathan E Hultman</cp:lastModifiedBy>
  <cp:revision>132</cp:revision>
  <cp:lastPrinted>2023-02-16T17:12:38Z</cp:lastPrinted>
  <dcterms:modified xsi:type="dcterms:W3CDTF">2023-03-08T17:16:34Z</dcterms:modified>
</cp:coreProperties>
</file>